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handoutMasterIdLst>
    <p:handoutMasterId r:id="rId20"/>
  </p:handoutMasterIdLst>
  <p:sldIdLst>
    <p:sldId id="260" r:id="rId2"/>
    <p:sldId id="575" r:id="rId3"/>
    <p:sldId id="672" r:id="rId4"/>
    <p:sldId id="775" r:id="rId5"/>
    <p:sldId id="743" r:id="rId6"/>
    <p:sldId id="777" r:id="rId7"/>
    <p:sldId id="778" r:id="rId8"/>
    <p:sldId id="779" r:id="rId9"/>
    <p:sldId id="781" r:id="rId10"/>
    <p:sldId id="780" r:id="rId11"/>
    <p:sldId id="782" r:id="rId12"/>
    <p:sldId id="783" r:id="rId13"/>
    <p:sldId id="784" r:id="rId14"/>
    <p:sldId id="785" r:id="rId15"/>
    <p:sldId id="787" r:id="rId16"/>
    <p:sldId id="786" r:id="rId17"/>
    <p:sldId id="788" r:id="rId18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45" userDrawn="1">
          <p15:clr>
            <a:srgbClr val="A4A3A4"/>
          </p15:clr>
        </p15:guide>
        <p15:guide id="2" pos="5012" userDrawn="1">
          <p15:clr>
            <a:srgbClr val="A4A3A4"/>
          </p15:clr>
        </p15:guide>
        <p15:guide id="3" orient="horz" pos="3793" userDrawn="1">
          <p15:clr>
            <a:srgbClr val="A4A3A4"/>
          </p15:clr>
        </p15:guide>
        <p15:guide id="4" pos="70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resa Vasconcelos" initials="TV" lastIdx="15" clrIdx="0">
    <p:extLst>
      <p:ext uri="{19B8F6BF-5375-455C-9EA6-DF929625EA0E}">
        <p15:presenceInfo xmlns:p15="http://schemas.microsoft.com/office/powerpoint/2012/main" xmlns="" userId="Teresa Vasconcelos" providerId="None"/>
      </p:ext>
    </p:extLst>
  </p:cmAuthor>
  <p:cmAuthor id="2" name="Maria José Festas" initials="MJF" lastIdx="1" clrIdx="1">
    <p:extLst>
      <p:ext uri="{19B8F6BF-5375-455C-9EA6-DF929625EA0E}">
        <p15:presenceInfo xmlns:p15="http://schemas.microsoft.com/office/powerpoint/2012/main" xmlns="" userId="S::MJFestas@portoeditora.pt::c3d4aa41-cde9-4d96-b64a-0cb6db2d1f41" providerId="AD"/>
      </p:ext>
    </p:extLst>
  </p:cmAuthor>
  <p:cmAuthor id="3" name="Teresa Vasconcelos" initials="TV [2]" lastIdx="2" clrIdx="2">
    <p:extLst>
      <p:ext uri="{19B8F6BF-5375-455C-9EA6-DF929625EA0E}">
        <p15:presenceInfo xmlns:p15="http://schemas.microsoft.com/office/powerpoint/2012/main" xmlns="" userId="S::tvasconcelos@portoeditora.pt::fb95eba5-598f-45f5-9c91-0c958230fac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1D4D"/>
    <a:srgbClr val="FFD867"/>
    <a:srgbClr val="E9E7E3"/>
    <a:srgbClr val="73C3E2"/>
    <a:srgbClr val="945200"/>
    <a:srgbClr val="D6EEF5"/>
    <a:srgbClr val="0092D2"/>
    <a:srgbClr val="BCE2EE"/>
    <a:srgbClr val="B7D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BB0D99-25D0-4A7F-9AB0-71B837DA3D30}" v="1" dt="2021-06-21T10:35:47.3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8272" autoAdjust="0"/>
    <p:restoredTop sz="94640"/>
  </p:normalViewPr>
  <p:slideViewPr>
    <p:cSldViewPr>
      <p:cViewPr>
        <p:scale>
          <a:sx n="94" d="100"/>
          <a:sy n="94" d="100"/>
        </p:scale>
        <p:origin x="-1164" y="180"/>
      </p:cViewPr>
      <p:guideLst>
        <p:guide orient="horz" pos="845"/>
        <p:guide orient="horz" pos="3793"/>
        <p:guide pos="5012"/>
        <p:guide pos="70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esa Vasconcelos" userId="fb95eba5-598f-45f5-9c91-0c958230fac6" providerId="ADAL" clId="{B465B16E-6AF8-408E-927D-CA35092F13E9}"/>
    <pc:docChg chg="modSld">
      <pc:chgData name="Teresa Vasconcelos" userId="fb95eba5-598f-45f5-9c91-0c958230fac6" providerId="ADAL" clId="{B465B16E-6AF8-408E-927D-CA35092F13E9}" dt="2021-04-06T13:35:19.106" v="10" actId="14100"/>
      <pc:docMkLst>
        <pc:docMk/>
      </pc:docMkLst>
      <pc:sldChg chg="modSp mod">
        <pc:chgData name="Teresa Vasconcelos" userId="fb95eba5-598f-45f5-9c91-0c958230fac6" providerId="ADAL" clId="{B465B16E-6AF8-408E-927D-CA35092F13E9}" dt="2021-04-06T13:34:01.622" v="0" actId="167"/>
        <pc:sldMkLst>
          <pc:docMk/>
          <pc:sldMk cId="53890005" sldId="729"/>
        </pc:sldMkLst>
        <pc:picChg chg="ord">
          <ac:chgData name="Teresa Vasconcelos" userId="fb95eba5-598f-45f5-9c91-0c958230fac6" providerId="ADAL" clId="{B465B16E-6AF8-408E-927D-CA35092F13E9}" dt="2021-04-06T13:34:01.622" v="0" actId="167"/>
          <ac:picMkLst>
            <pc:docMk/>
            <pc:sldMk cId="53890005" sldId="729"/>
            <ac:picMk id="11" creationId="{4F0003C4-6075-416A-B6E5-DCDFE1931088}"/>
          </ac:picMkLst>
        </pc:picChg>
      </pc:sldChg>
      <pc:sldChg chg="modSp mod">
        <pc:chgData name="Teresa Vasconcelos" userId="fb95eba5-598f-45f5-9c91-0c958230fac6" providerId="ADAL" clId="{B465B16E-6AF8-408E-927D-CA35092F13E9}" dt="2021-04-06T13:34:30.834" v="2" actId="14100"/>
        <pc:sldMkLst>
          <pc:docMk/>
          <pc:sldMk cId="3390433021" sldId="733"/>
        </pc:sldMkLst>
        <pc:spChg chg="mod">
          <ac:chgData name="Teresa Vasconcelos" userId="fb95eba5-598f-45f5-9c91-0c958230fac6" providerId="ADAL" clId="{B465B16E-6AF8-408E-927D-CA35092F13E9}" dt="2021-04-06T13:34:30.834" v="2" actId="14100"/>
          <ac:spMkLst>
            <pc:docMk/>
            <pc:sldMk cId="3390433021" sldId="733"/>
            <ac:spMk id="13" creationId="{065F9A0C-3674-4480-8D03-2CCCAD023749}"/>
          </ac:spMkLst>
        </pc:spChg>
        <pc:spChg chg="mod">
          <ac:chgData name="Teresa Vasconcelos" userId="fb95eba5-598f-45f5-9c91-0c958230fac6" providerId="ADAL" clId="{B465B16E-6AF8-408E-927D-CA35092F13E9}" dt="2021-04-06T13:34:27.778" v="1" actId="14100"/>
          <ac:spMkLst>
            <pc:docMk/>
            <pc:sldMk cId="3390433021" sldId="733"/>
            <ac:spMk id="21" creationId="{85FAF6E3-E997-482A-8451-637F72585E1B}"/>
          </ac:spMkLst>
        </pc:spChg>
      </pc:sldChg>
      <pc:sldChg chg="modSp mod">
        <pc:chgData name="Teresa Vasconcelos" userId="fb95eba5-598f-45f5-9c91-0c958230fac6" providerId="ADAL" clId="{B465B16E-6AF8-408E-927D-CA35092F13E9}" dt="2021-04-06T13:35:05.617" v="8" actId="14100"/>
        <pc:sldMkLst>
          <pc:docMk/>
          <pc:sldMk cId="3700791842" sldId="735"/>
        </pc:sldMkLst>
        <pc:spChg chg="mod">
          <ac:chgData name="Teresa Vasconcelos" userId="fb95eba5-598f-45f5-9c91-0c958230fac6" providerId="ADAL" clId="{B465B16E-6AF8-408E-927D-CA35092F13E9}" dt="2021-04-06T13:35:05.617" v="8" actId="14100"/>
          <ac:spMkLst>
            <pc:docMk/>
            <pc:sldMk cId="3700791842" sldId="735"/>
            <ac:spMk id="13" creationId="{10EFE65C-E4AE-4154-8A45-41819D7A6FAC}"/>
          </ac:spMkLst>
        </pc:spChg>
        <pc:cxnChg chg="mod ord">
          <ac:chgData name="Teresa Vasconcelos" userId="fb95eba5-598f-45f5-9c91-0c958230fac6" providerId="ADAL" clId="{B465B16E-6AF8-408E-927D-CA35092F13E9}" dt="2021-04-06T13:34:49.990" v="5" actId="167"/>
          <ac:cxnSpMkLst>
            <pc:docMk/>
            <pc:sldMk cId="3700791842" sldId="735"/>
            <ac:cxnSpMk id="17" creationId="{D055BC15-7FA1-4C40-BEA4-4863233374B4}"/>
          </ac:cxnSpMkLst>
        </pc:cxnChg>
      </pc:sldChg>
      <pc:sldChg chg="modSp mod">
        <pc:chgData name="Teresa Vasconcelos" userId="fb95eba5-598f-45f5-9c91-0c958230fac6" providerId="ADAL" clId="{B465B16E-6AF8-408E-927D-CA35092F13E9}" dt="2021-04-06T13:35:19.106" v="10" actId="14100"/>
        <pc:sldMkLst>
          <pc:docMk/>
          <pc:sldMk cId="3462667215" sldId="736"/>
        </pc:sldMkLst>
        <pc:spChg chg="mod">
          <ac:chgData name="Teresa Vasconcelos" userId="fb95eba5-598f-45f5-9c91-0c958230fac6" providerId="ADAL" clId="{B465B16E-6AF8-408E-927D-CA35092F13E9}" dt="2021-04-06T13:35:19.106" v="10" actId="14100"/>
          <ac:spMkLst>
            <pc:docMk/>
            <pc:sldMk cId="3462667215" sldId="736"/>
            <ac:spMk id="13" creationId="{065F9A0C-3674-4480-8D03-2CCCAD023749}"/>
          </ac:spMkLst>
        </pc:spChg>
        <pc:spChg chg="mod">
          <ac:chgData name="Teresa Vasconcelos" userId="fb95eba5-598f-45f5-9c91-0c958230fac6" providerId="ADAL" clId="{B465B16E-6AF8-408E-927D-CA35092F13E9}" dt="2021-04-06T13:35:16.362" v="9" actId="14100"/>
          <ac:spMkLst>
            <pc:docMk/>
            <pc:sldMk cId="3462667215" sldId="736"/>
            <ac:spMk id="21" creationId="{85FAF6E3-E997-482A-8451-637F72585E1B}"/>
          </ac:spMkLst>
        </pc:spChg>
      </pc:sldChg>
    </pc:docChg>
  </pc:docChgLst>
  <pc:docChgLst>
    <pc:chgData name="Teresa Vasconcelos" userId="fb95eba5-598f-45f5-9c91-0c958230fac6" providerId="ADAL" clId="{A6BD6445-51FE-4411-8D80-4251594976FD}"/>
    <pc:docChg chg="undo custSel modSld">
      <pc:chgData name="Teresa Vasconcelos" userId="fb95eba5-598f-45f5-9c91-0c958230fac6" providerId="ADAL" clId="{A6BD6445-51FE-4411-8D80-4251594976FD}" dt="2021-06-17T15:04:38.504" v="157" actId="14100"/>
      <pc:docMkLst>
        <pc:docMk/>
      </pc:docMkLst>
      <pc:sldChg chg="modSp mod">
        <pc:chgData name="Teresa Vasconcelos" userId="fb95eba5-598f-45f5-9c91-0c958230fac6" providerId="ADAL" clId="{A6BD6445-51FE-4411-8D80-4251594976FD}" dt="2021-06-17T14:41:06.963" v="3" actId="14100"/>
        <pc:sldMkLst>
          <pc:docMk/>
          <pc:sldMk cId="3811808744" sldId="575"/>
        </pc:sldMkLst>
        <pc:spChg chg="mod">
          <ac:chgData name="Teresa Vasconcelos" userId="fb95eba5-598f-45f5-9c91-0c958230fac6" providerId="ADAL" clId="{A6BD6445-51FE-4411-8D80-4251594976FD}" dt="2021-06-17T14:41:03.121" v="1" actId="1076"/>
          <ac:spMkLst>
            <pc:docMk/>
            <pc:sldMk cId="3811808744" sldId="575"/>
            <ac:spMk id="11" creationId="{FFFCAEE8-F460-475A-8725-025F17595D20}"/>
          </ac:spMkLst>
        </pc:spChg>
        <pc:spChg chg="mod">
          <ac:chgData name="Teresa Vasconcelos" userId="fb95eba5-598f-45f5-9c91-0c958230fac6" providerId="ADAL" clId="{A6BD6445-51FE-4411-8D80-4251594976FD}" dt="2021-06-17T14:41:06.963" v="3" actId="14100"/>
          <ac:spMkLst>
            <pc:docMk/>
            <pc:sldMk cId="3811808744" sldId="575"/>
            <ac:spMk id="16" creationId="{4071C73B-E4EA-CE45-A658-EF32CBB644CF}"/>
          </ac:spMkLst>
        </pc:spChg>
        <pc:cxnChg chg="mod">
          <ac:chgData name="Teresa Vasconcelos" userId="fb95eba5-598f-45f5-9c91-0c958230fac6" providerId="ADAL" clId="{A6BD6445-51FE-4411-8D80-4251594976FD}" dt="2021-06-17T14:41:06.963" v="3" actId="14100"/>
          <ac:cxnSpMkLst>
            <pc:docMk/>
            <pc:sldMk cId="3811808744" sldId="575"/>
            <ac:cxnSpMk id="13" creationId="{A45A8C8A-C267-4BC5-ADC5-C7C7E7B69992}"/>
          </ac:cxnSpMkLst>
        </pc:cxnChg>
        <pc:cxnChg chg="mod">
          <ac:chgData name="Teresa Vasconcelos" userId="fb95eba5-598f-45f5-9c91-0c958230fac6" providerId="ADAL" clId="{A6BD6445-51FE-4411-8D80-4251594976FD}" dt="2021-06-17T14:41:06.963" v="3" actId="14100"/>
          <ac:cxnSpMkLst>
            <pc:docMk/>
            <pc:sldMk cId="3811808744" sldId="575"/>
            <ac:cxnSpMk id="24" creationId="{54939A92-4FA4-4E1F-BCFC-1A986D0CA43F}"/>
          </ac:cxnSpMkLst>
        </pc:cxnChg>
      </pc:sldChg>
      <pc:sldChg chg="addSp delSp modSp mod">
        <pc:chgData name="Teresa Vasconcelos" userId="fb95eba5-598f-45f5-9c91-0c958230fac6" providerId="ADAL" clId="{A6BD6445-51FE-4411-8D80-4251594976FD}" dt="2021-06-17T14:46:46.462" v="33" actId="207"/>
        <pc:sldMkLst>
          <pc:docMk/>
          <pc:sldMk cId="2051204334" sldId="743"/>
        </pc:sldMkLst>
        <pc:spChg chg="mod">
          <ac:chgData name="Teresa Vasconcelos" userId="fb95eba5-598f-45f5-9c91-0c958230fac6" providerId="ADAL" clId="{A6BD6445-51FE-4411-8D80-4251594976FD}" dt="2021-06-17T14:46:46.462" v="33" actId="207"/>
          <ac:spMkLst>
            <pc:docMk/>
            <pc:sldMk cId="2051204334" sldId="743"/>
            <ac:spMk id="23" creationId="{00000000-0000-0000-0000-000000000000}"/>
          </ac:spMkLst>
        </pc:spChg>
        <pc:spChg chg="mod">
          <ac:chgData name="Teresa Vasconcelos" userId="fb95eba5-598f-45f5-9c91-0c958230fac6" providerId="ADAL" clId="{A6BD6445-51FE-4411-8D80-4251594976FD}" dt="2021-06-17T14:43:19.315" v="22" actId="14100"/>
          <ac:spMkLst>
            <pc:docMk/>
            <pc:sldMk cId="2051204334" sldId="743"/>
            <ac:spMk id="28" creationId="{C522FB4D-2F20-4B92-9858-31C5EEC7829C}"/>
          </ac:spMkLst>
        </pc:spChg>
        <pc:spChg chg="mod">
          <ac:chgData name="Teresa Vasconcelos" userId="fb95eba5-598f-45f5-9c91-0c958230fac6" providerId="ADAL" clId="{A6BD6445-51FE-4411-8D80-4251594976FD}" dt="2021-06-17T14:43:13.947" v="21" actId="14100"/>
          <ac:spMkLst>
            <pc:docMk/>
            <pc:sldMk cId="2051204334" sldId="743"/>
            <ac:spMk id="29" creationId="{EC25D6D0-E4BC-417A-B28F-BC4A7D04BB22}"/>
          </ac:spMkLst>
        </pc:spChg>
        <pc:picChg chg="add mod">
          <ac:chgData name="Teresa Vasconcelos" userId="fb95eba5-598f-45f5-9c91-0c958230fac6" providerId="ADAL" clId="{A6BD6445-51FE-4411-8D80-4251594976FD}" dt="2021-06-17T14:43:03.314" v="18" actId="1076"/>
          <ac:picMkLst>
            <pc:docMk/>
            <pc:sldMk cId="2051204334" sldId="743"/>
            <ac:picMk id="3" creationId="{3EA379FB-6B1B-4464-9F8E-147E24549675}"/>
          </ac:picMkLst>
        </pc:picChg>
        <pc:picChg chg="del">
          <ac:chgData name="Teresa Vasconcelos" userId="fb95eba5-598f-45f5-9c91-0c958230fac6" providerId="ADAL" clId="{A6BD6445-51FE-4411-8D80-4251594976FD}" dt="2021-06-17T14:42:35.364" v="7" actId="478"/>
          <ac:picMkLst>
            <pc:docMk/>
            <pc:sldMk cId="2051204334" sldId="743"/>
            <ac:picMk id="1026" creationId="{A6848B32-405E-4D4A-A150-6BA5D65FDDF1}"/>
          </ac:picMkLst>
        </pc:picChg>
        <pc:cxnChg chg="mod">
          <ac:chgData name="Teresa Vasconcelos" userId="fb95eba5-598f-45f5-9c91-0c958230fac6" providerId="ADAL" clId="{A6BD6445-51FE-4411-8D80-4251594976FD}" dt="2021-06-17T14:43:19.315" v="22" actId="14100"/>
          <ac:cxnSpMkLst>
            <pc:docMk/>
            <pc:sldMk cId="2051204334" sldId="743"/>
            <ac:cxnSpMk id="30" creationId="{F3741F09-369F-45F9-86FE-4E14FCB96950}"/>
          </ac:cxnSpMkLst>
        </pc:cxnChg>
        <pc:cxnChg chg="mod">
          <ac:chgData name="Teresa Vasconcelos" userId="fb95eba5-598f-45f5-9c91-0c958230fac6" providerId="ADAL" clId="{A6BD6445-51FE-4411-8D80-4251594976FD}" dt="2021-06-17T14:43:13.947" v="21" actId="14100"/>
          <ac:cxnSpMkLst>
            <pc:docMk/>
            <pc:sldMk cId="2051204334" sldId="743"/>
            <ac:cxnSpMk id="32" creationId="{01DC2079-7A76-4D3F-9D4E-0DC2721A91F4}"/>
          </ac:cxnSpMkLst>
        </pc:cxnChg>
      </pc:sldChg>
      <pc:sldChg chg="modSp mod">
        <pc:chgData name="Teresa Vasconcelos" userId="fb95eba5-598f-45f5-9c91-0c958230fac6" providerId="ADAL" clId="{A6BD6445-51FE-4411-8D80-4251594976FD}" dt="2021-06-17T14:41:29.699" v="6" actId="208"/>
        <pc:sldMkLst>
          <pc:docMk/>
          <pc:sldMk cId="3182955774" sldId="775"/>
        </pc:sldMkLst>
        <pc:cxnChg chg="mod">
          <ac:chgData name="Teresa Vasconcelos" userId="fb95eba5-598f-45f5-9c91-0c958230fac6" providerId="ADAL" clId="{A6BD6445-51FE-4411-8D80-4251594976FD}" dt="2021-06-17T14:41:29.699" v="6" actId="208"/>
          <ac:cxnSpMkLst>
            <pc:docMk/>
            <pc:sldMk cId="3182955774" sldId="775"/>
            <ac:cxnSpMk id="52" creationId="{B1C1373D-A79A-476B-8F16-BCB8A2D08898}"/>
          </ac:cxnSpMkLst>
        </pc:cxnChg>
      </pc:sldChg>
      <pc:sldChg chg="modSp mod">
        <pc:chgData name="Teresa Vasconcelos" userId="fb95eba5-598f-45f5-9c91-0c958230fac6" providerId="ADAL" clId="{A6BD6445-51FE-4411-8D80-4251594976FD}" dt="2021-06-17T14:46:56.896" v="34" actId="207"/>
        <pc:sldMkLst>
          <pc:docMk/>
          <pc:sldMk cId="2096605915" sldId="777"/>
        </pc:sldMkLst>
        <pc:spChg chg="mod">
          <ac:chgData name="Teresa Vasconcelos" userId="fb95eba5-598f-45f5-9c91-0c958230fac6" providerId="ADAL" clId="{A6BD6445-51FE-4411-8D80-4251594976FD}" dt="2021-06-17T14:45:40.091" v="31" actId="1076"/>
          <ac:spMkLst>
            <pc:docMk/>
            <pc:sldMk cId="2096605915" sldId="777"/>
            <ac:spMk id="22" creationId="{68D50DC9-D75A-4195-A967-C2507D0E5565}"/>
          </ac:spMkLst>
        </pc:spChg>
        <pc:spChg chg="mod">
          <ac:chgData name="Teresa Vasconcelos" userId="fb95eba5-598f-45f5-9c91-0c958230fac6" providerId="ADAL" clId="{A6BD6445-51FE-4411-8D80-4251594976FD}" dt="2021-06-17T14:46:56.896" v="34" actId="207"/>
          <ac:spMkLst>
            <pc:docMk/>
            <pc:sldMk cId="2096605915" sldId="777"/>
            <ac:spMk id="23" creationId="{00000000-0000-0000-0000-000000000000}"/>
          </ac:spMkLst>
        </pc:spChg>
        <pc:spChg chg="mod">
          <ac:chgData name="Teresa Vasconcelos" userId="fb95eba5-598f-45f5-9c91-0c958230fac6" providerId="ADAL" clId="{A6BD6445-51FE-4411-8D80-4251594976FD}" dt="2021-06-17T14:45:52.247" v="32" actId="14100"/>
          <ac:spMkLst>
            <pc:docMk/>
            <pc:sldMk cId="2096605915" sldId="777"/>
            <ac:spMk id="28" creationId="{C522FB4D-2F20-4B92-9858-31C5EEC7829C}"/>
          </ac:spMkLst>
        </pc:spChg>
        <pc:spChg chg="mod">
          <ac:chgData name="Teresa Vasconcelos" userId="fb95eba5-598f-45f5-9c91-0c958230fac6" providerId="ADAL" clId="{A6BD6445-51FE-4411-8D80-4251594976FD}" dt="2021-06-17T14:44:07.580" v="25" actId="1076"/>
          <ac:spMkLst>
            <pc:docMk/>
            <pc:sldMk cId="2096605915" sldId="777"/>
            <ac:spMk id="31" creationId="{741C0D5D-78E3-49BC-98B3-B899E6E8E12F}"/>
          </ac:spMkLst>
        </pc:spChg>
        <pc:spChg chg="mod">
          <ac:chgData name="Teresa Vasconcelos" userId="fb95eba5-598f-45f5-9c91-0c958230fac6" providerId="ADAL" clId="{A6BD6445-51FE-4411-8D80-4251594976FD}" dt="2021-06-17T14:44:10.485" v="26" actId="1076"/>
          <ac:spMkLst>
            <pc:docMk/>
            <pc:sldMk cId="2096605915" sldId="777"/>
            <ac:spMk id="33" creationId="{A883BF30-575D-4A00-B773-F5E2034ACBC3}"/>
          </ac:spMkLst>
        </pc:spChg>
        <pc:cxnChg chg="mod">
          <ac:chgData name="Teresa Vasconcelos" userId="fb95eba5-598f-45f5-9c91-0c958230fac6" providerId="ADAL" clId="{A6BD6445-51FE-4411-8D80-4251594976FD}" dt="2021-06-17T14:45:52.247" v="32" actId="14100"/>
          <ac:cxnSpMkLst>
            <pc:docMk/>
            <pc:sldMk cId="2096605915" sldId="777"/>
            <ac:cxnSpMk id="21" creationId="{CA6AF029-EBBE-4A72-8B03-9826068D4D1F}"/>
          </ac:cxnSpMkLst>
        </pc:cxnChg>
        <pc:cxnChg chg="mod">
          <ac:chgData name="Teresa Vasconcelos" userId="fb95eba5-598f-45f5-9c91-0c958230fac6" providerId="ADAL" clId="{A6BD6445-51FE-4411-8D80-4251594976FD}" dt="2021-06-17T14:45:52.247" v="32" actId="14100"/>
          <ac:cxnSpMkLst>
            <pc:docMk/>
            <pc:sldMk cId="2096605915" sldId="777"/>
            <ac:cxnSpMk id="25" creationId="{10E760D9-4A3A-41DA-B787-BC969E3623A9}"/>
          </ac:cxnSpMkLst>
        </pc:cxnChg>
        <pc:cxnChg chg="mod">
          <ac:chgData name="Teresa Vasconcelos" userId="fb95eba5-598f-45f5-9c91-0c958230fac6" providerId="ADAL" clId="{A6BD6445-51FE-4411-8D80-4251594976FD}" dt="2021-06-17T14:45:52.247" v="32" actId="14100"/>
          <ac:cxnSpMkLst>
            <pc:docMk/>
            <pc:sldMk cId="2096605915" sldId="777"/>
            <ac:cxnSpMk id="26" creationId="{5E1618EC-6445-4E42-B390-6B8BFC8A3081}"/>
          </ac:cxnSpMkLst>
        </pc:cxnChg>
        <pc:cxnChg chg="mod">
          <ac:chgData name="Teresa Vasconcelos" userId="fb95eba5-598f-45f5-9c91-0c958230fac6" providerId="ADAL" clId="{A6BD6445-51FE-4411-8D80-4251594976FD}" dt="2021-06-17T14:45:52.247" v="32" actId="14100"/>
          <ac:cxnSpMkLst>
            <pc:docMk/>
            <pc:sldMk cId="2096605915" sldId="777"/>
            <ac:cxnSpMk id="30" creationId="{F3741F09-369F-45F9-86FE-4E14FCB96950}"/>
          </ac:cxnSpMkLst>
        </pc:cxnChg>
        <pc:cxnChg chg="mod">
          <ac:chgData name="Teresa Vasconcelos" userId="fb95eba5-598f-45f5-9c91-0c958230fac6" providerId="ADAL" clId="{A6BD6445-51FE-4411-8D80-4251594976FD}" dt="2021-06-17T14:45:40.091" v="31" actId="1076"/>
          <ac:cxnSpMkLst>
            <pc:docMk/>
            <pc:sldMk cId="2096605915" sldId="777"/>
            <ac:cxnSpMk id="64" creationId="{5D36289C-1821-42E1-873E-98216C2E9755}"/>
          </ac:cxnSpMkLst>
        </pc:cxnChg>
        <pc:cxnChg chg="mod">
          <ac:chgData name="Teresa Vasconcelos" userId="fb95eba5-598f-45f5-9c91-0c958230fac6" providerId="ADAL" clId="{A6BD6445-51FE-4411-8D80-4251594976FD}" dt="2021-06-17T14:45:40.091" v="31" actId="1076"/>
          <ac:cxnSpMkLst>
            <pc:docMk/>
            <pc:sldMk cId="2096605915" sldId="777"/>
            <ac:cxnSpMk id="68" creationId="{9DA429E4-9DEB-4268-9877-39A2A2607A54}"/>
          </ac:cxnSpMkLst>
        </pc:cxnChg>
      </pc:sldChg>
      <pc:sldChg chg="modSp mod">
        <pc:chgData name="Teresa Vasconcelos" userId="fb95eba5-598f-45f5-9c91-0c958230fac6" providerId="ADAL" clId="{A6BD6445-51FE-4411-8D80-4251594976FD}" dt="2021-06-17T14:48:10.108" v="40" actId="14100"/>
        <pc:sldMkLst>
          <pc:docMk/>
          <pc:sldMk cId="456446506" sldId="779"/>
        </pc:sldMkLst>
        <pc:spChg chg="mod">
          <ac:chgData name="Teresa Vasconcelos" userId="fb95eba5-598f-45f5-9c91-0c958230fac6" providerId="ADAL" clId="{A6BD6445-51FE-4411-8D80-4251594976FD}" dt="2021-06-17T14:47:54.902" v="39" actId="2085"/>
          <ac:spMkLst>
            <pc:docMk/>
            <pc:sldMk cId="456446506" sldId="779"/>
            <ac:spMk id="18" creationId="{816D1933-9F5A-4C4B-B237-0A186E066A8C}"/>
          </ac:spMkLst>
        </pc:spChg>
        <pc:spChg chg="mod">
          <ac:chgData name="Teresa Vasconcelos" userId="fb95eba5-598f-45f5-9c91-0c958230fac6" providerId="ADAL" clId="{A6BD6445-51FE-4411-8D80-4251594976FD}" dt="2021-06-17T14:47:54.902" v="39" actId="2085"/>
          <ac:spMkLst>
            <pc:docMk/>
            <pc:sldMk cId="456446506" sldId="779"/>
            <ac:spMk id="19" creationId="{DD9E1679-7AA7-49F5-BED3-D1B9F4A12E27}"/>
          </ac:spMkLst>
        </pc:spChg>
        <pc:spChg chg="mod">
          <ac:chgData name="Teresa Vasconcelos" userId="fb95eba5-598f-45f5-9c91-0c958230fac6" providerId="ADAL" clId="{A6BD6445-51FE-4411-8D80-4251594976FD}" dt="2021-06-17T14:47:54.902" v="39" actId="2085"/>
          <ac:spMkLst>
            <pc:docMk/>
            <pc:sldMk cId="456446506" sldId="779"/>
            <ac:spMk id="20" creationId="{C1698A9B-40FA-4289-861F-D522024F724C}"/>
          </ac:spMkLst>
        </pc:spChg>
        <pc:spChg chg="mod">
          <ac:chgData name="Teresa Vasconcelos" userId="fb95eba5-598f-45f5-9c91-0c958230fac6" providerId="ADAL" clId="{A6BD6445-51FE-4411-8D80-4251594976FD}" dt="2021-06-17T14:47:10.527" v="35" actId="207"/>
          <ac:spMkLst>
            <pc:docMk/>
            <pc:sldMk cId="456446506" sldId="779"/>
            <ac:spMk id="23" creationId="{00000000-0000-0000-0000-000000000000}"/>
          </ac:spMkLst>
        </pc:spChg>
        <pc:spChg chg="mod">
          <ac:chgData name="Teresa Vasconcelos" userId="fb95eba5-598f-45f5-9c91-0c958230fac6" providerId="ADAL" clId="{A6BD6445-51FE-4411-8D80-4251594976FD}" dt="2021-06-17T14:48:10.108" v="40" actId="14100"/>
          <ac:spMkLst>
            <pc:docMk/>
            <pc:sldMk cId="456446506" sldId="779"/>
            <ac:spMk id="28" creationId="{C522FB4D-2F20-4B92-9858-31C5EEC7829C}"/>
          </ac:spMkLst>
        </pc:spChg>
        <pc:cxnChg chg="mod">
          <ac:chgData name="Teresa Vasconcelos" userId="fb95eba5-598f-45f5-9c91-0c958230fac6" providerId="ADAL" clId="{A6BD6445-51FE-4411-8D80-4251594976FD}" dt="2021-06-17T14:48:10.108" v="40" actId="14100"/>
          <ac:cxnSpMkLst>
            <pc:docMk/>
            <pc:sldMk cId="456446506" sldId="779"/>
            <ac:cxnSpMk id="21" creationId="{CA6AF029-EBBE-4A72-8B03-9826068D4D1F}"/>
          </ac:cxnSpMkLst>
        </pc:cxnChg>
        <pc:cxnChg chg="mod">
          <ac:chgData name="Teresa Vasconcelos" userId="fb95eba5-598f-45f5-9c91-0c958230fac6" providerId="ADAL" clId="{A6BD6445-51FE-4411-8D80-4251594976FD}" dt="2021-06-17T14:48:10.108" v="40" actId="14100"/>
          <ac:cxnSpMkLst>
            <pc:docMk/>
            <pc:sldMk cId="456446506" sldId="779"/>
            <ac:cxnSpMk id="25" creationId="{10E760D9-4A3A-41DA-B787-BC969E3623A9}"/>
          </ac:cxnSpMkLst>
        </pc:cxnChg>
        <pc:cxnChg chg="mod">
          <ac:chgData name="Teresa Vasconcelos" userId="fb95eba5-598f-45f5-9c91-0c958230fac6" providerId="ADAL" clId="{A6BD6445-51FE-4411-8D80-4251594976FD}" dt="2021-06-17T14:48:10.108" v="40" actId="14100"/>
          <ac:cxnSpMkLst>
            <pc:docMk/>
            <pc:sldMk cId="456446506" sldId="779"/>
            <ac:cxnSpMk id="26" creationId="{5E1618EC-6445-4E42-B390-6B8BFC8A3081}"/>
          </ac:cxnSpMkLst>
        </pc:cxnChg>
        <pc:cxnChg chg="mod">
          <ac:chgData name="Teresa Vasconcelos" userId="fb95eba5-598f-45f5-9c91-0c958230fac6" providerId="ADAL" clId="{A6BD6445-51FE-4411-8D80-4251594976FD}" dt="2021-06-17T14:48:10.108" v="40" actId="14100"/>
          <ac:cxnSpMkLst>
            <pc:docMk/>
            <pc:sldMk cId="456446506" sldId="779"/>
            <ac:cxnSpMk id="30" creationId="{F3741F09-369F-45F9-86FE-4E14FCB96950}"/>
          </ac:cxnSpMkLst>
        </pc:cxnChg>
      </pc:sldChg>
      <pc:sldChg chg="modSp mod">
        <pc:chgData name="Teresa Vasconcelos" userId="fb95eba5-598f-45f5-9c91-0c958230fac6" providerId="ADAL" clId="{A6BD6445-51FE-4411-8D80-4251594976FD}" dt="2021-06-17T14:48:57.011" v="47" actId="14100"/>
        <pc:sldMkLst>
          <pc:docMk/>
          <pc:sldMk cId="86310341" sldId="780"/>
        </pc:sldMkLst>
        <pc:spChg chg="mod">
          <ac:chgData name="Teresa Vasconcelos" userId="fb95eba5-598f-45f5-9c91-0c958230fac6" providerId="ADAL" clId="{A6BD6445-51FE-4411-8D80-4251594976FD}" dt="2021-06-17T14:48:57.011" v="47" actId="14100"/>
          <ac:spMkLst>
            <pc:docMk/>
            <pc:sldMk cId="86310341" sldId="780"/>
            <ac:spMk id="16" creationId="{9A715F00-252F-41AF-93B6-29ACFD9FB8E8}"/>
          </ac:spMkLst>
        </pc:spChg>
        <pc:spChg chg="mod">
          <ac:chgData name="Teresa Vasconcelos" userId="fb95eba5-598f-45f5-9c91-0c958230fac6" providerId="ADAL" clId="{A6BD6445-51FE-4411-8D80-4251594976FD}" dt="2021-06-17T14:48:52.070" v="46" actId="113"/>
          <ac:spMkLst>
            <pc:docMk/>
            <pc:sldMk cId="86310341" sldId="780"/>
            <ac:spMk id="23" creationId="{00000000-0000-0000-0000-000000000000}"/>
          </ac:spMkLst>
        </pc:spChg>
        <pc:spChg chg="mod">
          <ac:chgData name="Teresa Vasconcelos" userId="fb95eba5-598f-45f5-9c91-0c958230fac6" providerId="ADAL" clId="{A6BD6445-51FE-4411-8D80-4251594976FD}" dt="2021-06-17T14:48:52.070" v="46" actId="113"/>
          <ac:spMkLst>
            <pc:docMk/>
            <pc:sldMk cId="86310341" sldId="780"/>
            <ac:spMk id="28" creationId="{AD733032-A2C3-4B3E-9D8C-E7CE419A1282}"/>
          </ac:spMkLst>
        </pc:spChg>
        <pc:cxnChg chg="mod">
          <ac:chgData name="Teresa Vasconcelos" userId="fb95eba5-598f-45f5-9c91-0c958230fac6" providerId="ADAL" clId="{A6BD6445-51FE-4411-8D80-4251594976FD}" dt="2021-06-17T14:48:57.011" v="47" actId="14100"/>
          <ac:cxnSpMkLst>
            <pc:docMk/>
            <pc:sldMk cId="86310341" sldId="780"/>
            <ac:cxnSpMk id="26" creationId="{2C2D9C1C-9388-41CB-B213-451BDF9ABC49}"/>
          </ac:cxnSpMkLst>
        </pc:cxnChg>
        <pc:cxnChg chg="mod">
          <ac:chgData name="Teresa Vasconcelos" userId="fb95eba5-598f-45f5-9c91-0c958230fac6" providerId="ADAL" clId="{A6BD6445-51FE-4411-8D80-4251594976FD}" dt="2021-06-17T14:48:57.011" v="47" actId="14100"/>
          <ac:cxnSpMkLst>
            <pc:docMk/>
            <pc:sldMk cId="86310341" sldId="780"/>
            <ac:cxnSpMk id="29" creationId="{39C88126-B720-4E65-83DA-DF024E0E8D60}"/>
          </ac:cxnSpMkLst>
        </pc:cxnChg>
      </pc:sldChg>
      <pc:sldChg chg="modSp mod">
        <pc:chgData name="Teresa Vasconcelos" userId="fb95eba5-598f-45f5-9c91-0c958230fac6" providerId="ADAL" clId="{A6BD6445-51FE-4411-8D80-4251594976FD}" dt="2021-06-17T14:48:39.978" v="44" actId="14100"/>
        <pc:sldMkLst>
          <pc:docMk/>
          <pc:sldMk cId="3021856845" sldId="781"/>
        </pc:sldMkLst>
        <pc:spChg chg="mod">
          <ac:chgData name="Teresa Vasconcelos" userId="fb95eba5-598f-45f5-9c91-0c958230fac6" providerId="ADAL" clId="{A6BD6445-51FE-4411-8D80-4251594976FD}" dt="2021-06-17T14:48:26.573" v="41" actId="207"/>
          <ac:spMkLst>
            <pc:docMk/>
            <pc:sldMk cId="3021856845" sldId="781"/>
            <ac:spMk id="10" creationId="{6E11FFA8-54FB-485F-9250-BFCDDADAE713}"/>
          </ac:spMkLst>
        </pc:spChg>
        <pc:spChg chg="mod">
          <ac:chgData name="Teresa Vasconcelos" userId="fb95eba5-598f-45f5-9c91-0c958230fac6" providerId="ADAL" clId="{A6BD6445-51FE-4411-8D80-4251594976FD}" dt="2021-06-17T14:48:31.553" v="42" actId="14100"/>
          <ac:spMkLst>
            <pc:docMk/>
            <pc:sldMk cId="3021856845" sldId="781"/>
            <ac:spMk id="16" creationId="{9A715F00-252F-41AF-93B6-29ACFD9FB8E8}"/>
          </ac:spMkLst>
        </pc:spChg>
        <pc:spChg chg="mod">
          <ac:chgData name="Teresa Vasconcelos" userId="fb95eba5-598f-45f5-9c91-0c958230fac6" providerId="ADAL" clId="{A6BD6445-51FE-4411-8D80-4251594976FD}" dt="2021-06-17T14:48:36.499" v="43" actId="14100"/>
          <ac:spMkLst>
            <pc:docMk/>
            <pc:sldMk cId="3021856845" sldId="781"/>
            <ac:spMk id="19" creationId="{FAD2375B-ECC9-46D1-A3E6-DDE1E5950C34}"/>
          </ac:spMkLst>
        </pc:spChg>
        <pc:spChg chg="mod">
          <ac:chgData name="Teresa Vasconcelos" userId="fb95eba5-598f-45f5-9c91-0c958230fac6" providerId="ADAL" clId="{A6BD6445-51FE-4411-8D80-4251594976FD}" dt="2021-06-17T14:48:39.978" v="44" actId="14100"/>
          <ac:spMkLst>
            <pc:docMk/>
            <pc:sldMk cId="3021856845" sldId="781"/>
            <ac:spMk id="22" creationId="{ED6D7F5F-4E32-478E-9CF6-096EABE72544}"/>
          </ac:spMkLst>
        </pc:spChg>
        <pc:cxnChg chg="mod">
          <ac:chgData name="Teresa Vasconcelos" userId="fb95eba5-598f-45f5-9c91-0c958230fac6" providerId="ADAL" clId="{A6BD6445-51FE-4411-8D80-4251594976FD}" dt="2021-06-17T14:48:31.553" v="42" actId="14100"/>
          <ac:cxnSpMkLst>
            <pc:docMk/>
            <pc:sldMk cId="3021856845" sldId="781"/>
            <ac:cxnSpMk id="9" creationId="{FACDBF8D-E5A7-49C1-BF38-FEC262B0724C}"/>
          </ac:cxnSpMkLst>
        </pc:cxnChg>
        <pc:cxnChg chg="mod">
          <ac:chgData name="Teresa Vasconcelos" userId="fb95eba5-598f-45f5-9c91-0c958230fac6" providerId="ADAL" clId="{A6BD6445-51FE-4411-8D80-4251594976FD}" dt="2021-06-17T14:48:36.499" v="43" actId="14100"/>
          <ac:cxnSpMkLst>
            <pc:docMk/>
            <pc:sldMk cId="3021856845" sldId="781"/>
            <ac:cxnSpMk id="20" creationId="{FB0BD80C-98A4-4E67-95DD-9F68C1B33067}"/>
          </ac:cxnSpMkLst>
        </pc:cxnChg>
        <pc:cxnChg chg="mod">
          <ac:chgData name="Teresa Vasconcelos" userId="fb95eba5-598f-45f5-9c91-0c958230fac6" providerId="ADAL" clId="{A6BD6445-51FE-4411-8D80-4251594976FD}" dt="2021-06-17T14:48:39.978" v="44" actId="14100"/>
          <ac:cxnSpMkLst>
            <pc:docMk/>
            <pc:sldMk cId="3021856845" sldId="781"/>
            <ac:cxnSpMk id="24" creationId="{100595AE-4038-40D4-AADA-C4B252D0A7D8}"/>
          </ac:cxnSpMkLst>
        </pc:cxnChg>
      </pc:sldChg>
      <pc:sldChg chg="modSp mod">
        <pc:chgData name="Teresa Vasconcelos" userId="fb95eba5-598f-45f5-9c91-0c958230fac6" providerId="ADAL" clId="{A6BD6445-51FE-4411-8D80-4251594976FD}" dt="2021-06-17T14:49:52.813" v="54" actId="166"/>
        <pc:sldMkLst>
          <pc:docMk/>
          <pc:sldMk cId="1949135501" sldId="782"/>
        </pc:sldMkLst>
        <pc:spChg chg="mod ord">
          <ac:chgData name="Teresa Vasconcelos" userId="fb95eba5-598f-45f5-9c91-0c958230fac6" providerId="ADAL" clId="{A6BD6445-51FE-4411-8D80-4251594976FD}" dt="2021-06-17T14:49:52.813" v="54" actId="166"/>
          <ac:spMkLst>
            <pc:docMk/>
            <pc:sldMk cId="1949135501" sldId="782"/>
            <ac:spMk id="2" creationId="{DC570DF1-F59B-4A76-BE0E-7064409EF3AD}"/>
          </ac:spMkLst>
        </pc:spChg>
        <pc:spChg chg="mod">
          <ac:chgData name="Teresa Vasconcelos" userId="fb95eba5-598f-45f5-9c91-0c958230fac6" providerId="ADAL" clId="{A6BD6445-51FE-4411-8D80-4251594976FD}" dt="2021-06-17T14:49:30.917" v="51" actId="208"/>
          <ac:spMkLst>
            <pc:docMk/>
            <pc:sldMk cId="1949135501" sldId="782"/>
            <ac:spMk id="3" creationId="{706F7212-BAE2-48AC-AA29-AEF42BF9E643}"/>
          </ac:spMkLst>
        </pc:spChg>
        <pc:spChg chg="mod">
          <ac:chgData name="Teresa Vasconcelos" userId="fb95eba5-598f-45f5-9c91-0c958230fac6" providerId="ADAL" clId="{A6BD6445-51FE-4411-8D80-4251594976FD}" dt="2021-06-17T14:49:30.917" v="51" actId="208"/>
          <ac:spMkLst>
            <pc:docMk/>
            <pc:sldMk cId="1949135501" sldId="782"/>
            <ac:spMk id="4" creationId="{9889B71B-67C3-417D-BB2C-5767C77313EE}"/>
          </ac:spMkLst>
        </pc:spChg>
        <pc:spChg chg="mod">
          <ac:chgData name="Teresa Vasconcelos" userId="fb95eba5-598f-45f5-9c91-0c958230fac6" providerId="ADAL" clId="{A6BD6445-51FE-4411-8D80-4251594976FD}" dt="2021-06-17T14:49:30.917" v="51" actId="208"/>
          <ac:spMkLst>
            <pc:docMk/>
            <pc:sldMk cId="1949135501" sldId="782"/>
            <ac:spMk id="10" creationId="{808836B9-CC19-4FB3-B729-73A17B2AEC38}"/>
          </ac:spMkLst>
        </pc:spChg>
        <pc:picChg chg="mod">
          <ac:chgData name="Teresa Vasconcelos" userId="fb95eba5-598f-45f5-9c91-0c958230fac6" providerId="ADAL" clId="{A6BD6445-51FE-4411-8D80-4251594976FD}" dt="2021-06-17T14:49:46.559" v="53" actId="14100"/>
          <ac:picMkLst>
            <pc:docMk/>
            <pc:sldMk cId="1949135501" sldId="782"/>
            <ac:picMk id="1026" creationId="{54CBE4F6-7BC5-4C42-8767-356A86BF7CA9}"/>
          </ac:picMkLst>
        </pc:picChg>
      </pc:sldChg>
      <pc:sldChg chg="modSp mod">
        <pc:chgData name="Teresa Vasconcelos" userId="fb95eba5-598f-45f5-9c91-0c958230fac6" providerId="ADAL" clId="{A6BD6445-51FE-4411-8D80-4251594976FD}" dt="2021-06-17T14:50:35.694" v="61" actId="1035"/>
        <pc:sldMkLst>
          <pc:docMk/>
          <pc:sldMk cId="317248848" sldId="783"/>
        </pc:sldMkLst>
        <pc:spChg chg="mod">
          <ac:chgData name="Teresa Vasconcelos" userId="fb95eba5-598f-45f5-9c91-0c958230fac6" providerId="ADAL" clId="{A6BD6445-51FE-4411-8D80-4251594976FD}" dt="2021-06-17T14:50:10.405" v="55" actId="14100"/>
          <ac:spMkLst>
            <pc:docMk/>
            <pc:sldMk cId="317248848" sldId="783"/>
            <ac:spMk id="16" creationId="{9A715F00-252F-41AF-93B6-29ACFD9FB8E8}"/>
          </ac:spMkLst>
        </pc:spChg>
        <pc:spChg chg="mod">
          <ac:chgData name="Teresa Vasconcelos" userId="fb95eba5-598f-45f5-9c91-0c958230fac6" providerId="ADAL" clId="{A6BD6445-51FE-4411-8D80-4251594976FD}" dt="2021-06-17T14:50:35.694" v="61" actId="1035"/>
          <ac:spMkLst>
            <pc:docMk/>
            <pc:sldMk cId="317248848" sldId="783"/>
            <ac:spMk id="23" creationId="{00000000-0000-0000-0000-000000000000}"/>
          </ac:spMkLst>
        </pc:spChg>
        <pc:spChg chg="mod">
          <ac:chgData name="Teresa Vasconcelos" userId="fb95eba5-598f-45f5-9c91-0c958230fac6" providerId="ADAL" clId="{A6BD6445-51FE-4411-8D80-4251594976FD}" dt="2021-06-17T14:50:32.233" v="60" actId="1035"/>
          <ac:spMkLst>
            <pc:docMk/>
            <pc:sldMk cId="317248848" sldId="783"/>
            <ac:spMk id="28" creationId="{AD733032-A2C3-4B3E-9D8C-E7CE419A1282}"/>
          </ac:spMkLst>
        </pc:spChg>
        <pc:spChg chg="mod">
          <ac:chgData name="Teresa Vasconcelos" userId="fb95eba5-598f-45f5-9c91-0c958230fac6" providerId="ADAL" clId="{A6BD6445-51FE-4411-8D80-4251594976FD}" dt="2021-06-17T14:50:16.457" v="57" actId="14100"/>
          <ac:spMkLst>
            <pc:docMk/>
            <pc:sldMk cId="317248848" sldId="783"/>
            <ac:spMk id="40" creationId="{B957452B-2BD3-4A5C-B011-981E5B0E494B}"/>
          </ac:spMkLst>
        </pc:spChg>
        <pc:spChg chg="mod">
          <ac:chgData name="Teresa Vasconcelos" userId="fb95eba5-598f-45f5-9c91-0c958230fac6" providerId="ADAL" clId="{A6BD6445-51FE-4411-8D80-4251594976FD}" dt="2021-06-17T14:50:13.265" v="56" actId="14100"/>
          <ac:spMkLst>
            <pc:docMk/>
            <pc:sldMk cId="317248848" sldId="783"/>
            <ac:spMk id="41" creationId="{C6D8866C-C67E-44DE-A44B-1F8B11F0F9EE}"/>
          </ac:spMkLst>
        </pc:spChg>
        <pc:cxnChg chg="mod">
          <ac:chgData name="Teresa Vasconcelos" userId="fb95eba5-598f-45f5-9c91-0c958230fac6" providerId="ADAL" clId="{A6BD6445-51FE-4411-8D80-4251594976FD}" dt="2021-06-17T14:50:35.694" v="61" actId="1035"/>
          <ac:cxnSpMkLst>
            <pc:docMk/>
            <pc:sldMk cId="317248848" sldId="783"/>
            <ac:cxnSpMk id="9" creationId="{FACDBF8D-E5A7-49C1-BF38-FEC262B0724C}"/>
          </ac:cxnSpMkLst>
        </pc:cxnChg>
        <pc:cxnChg chg="mod">
          <ac:chgData name="Teresa Vasconcelos" userId="fb95eba5-598f-45f5-9c91-0c958230fac6" providerId="ADAL" clId="{A6BD6445-51FE-4411-8D80-4251594976FD}" dt="2021-06-17T14:50:32.233" v="60" actId="1035"/>
          <ac:cxnSpMkLst>
            <pc:docMk/>
            <pc:sldMk cId="317248848" sldId="783"/>
            <ac:cxnSpMk id="13" creationId="{4BB322EB-6BA2-49AA-B56F-8EDF2490B3C7}"/>
          </ac:cxnSpMkLst>
        </pc:cxnChg>
        <pc:cxnChg chg="mod">
          <ac:chgData name="Teresa Vasconcelos" userId="fb95eba5-598f-45f5-9c91-0c958230fac6" providerId="ADAL" clId="{A6BD6445-51FE-4411-8D80-4251594976FD}" dt="2021-06-17T14:50:10.405" v="55" actId="14100"/>
          <ac:cxnSpMkLst>
            <pc:docMk/>
            <pc:sldMk cId="317248848" sldId="783"/>
            <ac:cxnSpMk id="50" creationId="{512940C3-27F0-4EB3-985B-77EB7C805ED3}"/>
          </ac:cxnSpMkLst>
        </pc:cxnChg>
      </pc:sldChg>
      <pc:sldChg chg="modSp mod">
        <pc:chgData name="Teresa Vasconcelos" userId="fb95eba5-598f-45f5-9c91-0c958230fac6" providerId="ADAL" clId="{A6BD6445-51FE-4411-8D80-4251594976FD}" dt="2021-06-17T14:51:12.091" v="66" actId="166"/>
        <pc:sldMkLst>
          <pc:docMk/>
          <pc:sldMk cId="2087125768" sldId="784"/>
        </pc:sldMkLst>
        <pc:spChg chg="mod ord">
          <ac:chgData name="Teresa Vasconcelos" userId="fb95eba5-598f-45f5-9c91-0c958230fac6" providerId="ADAL" clId="{A6BD6445-51FE-4411-8D80-4251594976FD}" dt="2021-06-17T14:51:12.091" v="66" actId="166"/>
          <ac:spMkLst>
            <pc:docMk/>
            <pc:sldMk cId="2087125768" sldId="784"/>
            <ac:spMk id="2" creationId="{DC570DF1-F59B-4A76-BE0E-7064409EF3AD}"/>
          </ac:spMkLst>
        </pc:spChg>
        <pc:spChg chg="mod">
          <ac:chgData name="Teresa Vasconcelos" userId="fb95eba5-598f-45f5-9c91-0c958230fac6" providerId="ADAL" clId="{A6BD6445-51FE-4411-8D80-4251594976FD}" dt="2021-06-17T14:51:06.580" v="65" actId="207"/>
          <ac:spMkLst>
            <pc:docMk/>
            <pc:sldMk cId="2087125768" sldId="784"/>
            <ac:spMk id="3" creationId="{706F7212-BAE2-48AC-AA29-AEF42BF9E643}"/>
          </ac:spMkLst>
        </pc:spChg>
        <pc:spChg chg="mod">
          <ac:chgData name="Teresa Vasconcelos" userId="fb95eba5-598f-45f5-9c91-0c958230fac6" providerId="ADAL" clId="{A6BD6445-51FE-4411-8D80-4251594976FD}" dt="2021-06-17T14:51:06.580" v="65" actId="207"/>
          <ac:spMkLst>
            <pc:docMk/>
            <pc:sldMk cId="2087125768" sldId="784"/>
            <ac:spMk id="4" creationId="{9889B71B-67C3-417D-BB2C-5767C77313EE}"/>
          </ac:spMkLst>
        </pc:spChg>
        <pc:spChg chg="mod">
          <ac:chgData name="Teresa Vasconcelos" userId="fb95eba5-598f-45f5-9c91-0c958230fac6" providerId="ADAL" clId="{A6BD6445-51FE-4411-8D80-4251594976FD}" dt="2021-06-17T14:51:06.580" v="65" actId="207"/>
          <ac:spMkLst>
            <pc:docMk/>
            <pc:sldMk cId="2087125768" sldId="784"/>
            <ac:spMk id="10" creationId="{808836B9-CC19-4FB3-B729-73A17B2AEC38}"/>
          </ac:spMkLst>
        </pc:spChg>
      </pc:sldChg>
      <pc:sldChg chg="modSp mod">
        <pc:chgData name="Teresa Vasconcelos" userId="fb95eba5-598f-45f5-9c91-0c958230fac6" providerId="ADAL" clId="{A6BD6445-51FE-4411-8D80-4251594976FD}" dt="2021-06-17T14:54:01.540" v="89" actId="14100"/>
        <pc:sldMkLst>
          <pc:docMk/>
          <pc:sldMk cId="1142293685" sldId="785"/>
        </pc:sldMkLst>
        <pc:spChg chg="mod">
          <ac:chgData name="Teresa Vasconcelos" userId="fb95eba5-598f-45f5-9c91-0c958230fac6" providerId="ADAL" clId="{A6BD6445-51FE-4411-8D80-4251594976FD}" dt="2021-06-17T14:51:41.879" v="68" actId="207"/>
          <ac:spMkLst>
            <pc:docMk/>
            <pc:sldMk cId="1142293685" sldId="785"/>
            <ac:spMk id="14" creationId="{300F807D-1710-455B-BB03-ED7DFDE049B3}"/>
          </ac:spMkLst>
        </pc:spChg>
        <pc:spChg chg="mod">
          <ac:chgData name="Teresa Vasconcelos" userId="fb95eba5-598f-45f5-9c91-0c958230fac6" providerId="ADAL" clId="{A6BD6445-51FE-4411-8D80-4251594976FD}" dt="2021-06-17T14:52:12.904" v="72" actId="14100"/>
          <ac:spMkLst>
            <pc:docMk/>
            <pc:sldMk cId="1142293685" sldId="785"/>
            <ac:spMk id="16" creationId="{9A715F00-252F-41AF-93B6-29ACFD9FB8E8}"/>
          </ac:spMkLst>
        </pc:spChg>
        <pc:spChg chg="mod">
          <ac:chgData name="Teresa Vasconcelos" userId="fb95eba5-598f-45f5-9c91-0c958230fac6" providerId="ADAL" clId="{A6BD6445-51FE-4411-8D80-4251594976FD}" dt="2021-06-17T14:53:47.749" v="86" actId="1076"/>
          <ac:spMkLst>
            <pc:docMk/>
            <pc:sldMk cId="1142293685" sldId="785"/>
            <ac:spMk id="18" creationId="{A5745B42-BD23-4726-8188-451CDE4ED1D6}"/>
          </ac:spMkLst>
        </pc:spChg>
        <pc:spChg chg="mod">
          <ac:chgData name="Teresa Vasconcelos" userId="fb95eba5-598f-45f5-9c91-0c958230fac6" providerId="ADAL" clId="{A6BD6445-51FE-4411-8D80-4251594976FD}" dt="2021-06-17T14:52:48.029" v="78" actId="1076"/>
          <ac:spMkLst>
            <pc:docMk/>
            <pc:sldMk cId="1142293685" sldId="785"/>
            <ac:spMk id="19" creationId="{E0FD6FDB-4F7E-4771-BAD7-454E866D70AD}"/>
          </ac:spMkLst>
        </pc:spChg>
        <pc:spChg chg="mod">
          <ac:chgData name="Teresa Vasconcelos" userId="fb95eba5-598f-45f5-9c91-0c958230fac6" providerId="ADAL" clId="{A6BD6445-51FE-4411-8D80-4251594976FD}" dt="2021-06-17T14:53:01.905" v="80" actId="14100"/>
          <ac:spMkLst>
            <pc:docMk/>
            <pc:sldMk cId="1142293685" sldId="785"/>
            <ac:spMk id="24" creationId="{20DF7AF6-4C67-4984-A730-314369C7D6E2}"/>
          </ac:spMkLst>
        </pc:spChg>
        <pc:spChg chg="mod">
          <ac:chgData name="Teresa Vasconcelos" userId="fb95eba5-598f-45f5-9c91-0c958230fac6" providerId="ADAL" clId="{A6BD6445-51FE-4411-8D80-4251594976FD}" dt="2021-06-17T14:54:01.540" v="89" actId="14100"/>
          <ac:spMkLst>
            <pc:docMk/>
            <pc:sldMk cId="1142293685" sldId="785"/>
            <ac:spMk id="25" creationId="{11B3A8B4-31C2-4E14-A34D-81C412A92935}"/>
          </ac:spMkLst>
        </pc:spChg>
        <pc:spChg chg="mod">
          <ac:chgData name="Teresa Vasconcelos" userId="fb95eba5-598f-45f5-9c91-0c958230fac6" providerId="ADAL" clId="{A6BD6445-51FE-4411-8D80-4251594976FD}" dt="2021-06-17T14:53:22.285" v="84" actId="14100"/>
          <ac:spMkLst>
            <pc:docMk/>
            <pc:sldMk cId="1142293685" sldId="785"/>
            <ac:spMk id="27" creationId="{DFCDD034-45C6-459B-B302-85C4E5B16A0C}"/>
          </ac:spMkLst>
        </pc:spChg>
        <pc:cxnChg chg="mod ord">
          <ac:chgData name="Teresa Vasconcelos" userId="fb95eba5-598f-45f5-9c91-0c958230fac6" providerId="ADAL" clId="{A6BD6445-51FE-4411-8D80-4251594976FD}" dt="2021-06-17T14:52:33.030" v="76" actId="167"/>
          <ac:cxnSpMkLst>
            <pc:docMk/>
            <pc:sldMk cId="1142293685" sldId="785"/>
            <ac:cxnSpMk id="21" creationId="{E0A16C93-33B2-46E3-9F69-777BFF8359CE}"/>
          </ac:cxnSpMkLst>
        </pc:cxnChg>
        <pc:cxnChg chg="mod">
          <ac:chgData name="Teresa Vasconcelos" userId="fb95eba5-598f-45f5-9c91-0c958230fac6" providerId="ADAL" clId="{A6BD6445-51FE-4411-8D80-4251594976FD}" dt="2021-06-17T14:51:58.237" v="69" actId="14100"/>
          <ac:cxnSpMkLst>
            <pc:docMk/>
            <pc:sldMk cId="1142293685" sldId="785"/>
            <ac:cxnSpMk id="26" creationId="{2C2D9C1C-9388-41CB-B213-451BDF9ABC49}"/>
          </ac:cxnSpMkLst>
        </pc:cxnChg>
        <pc:cxnChg chg="mod">
          <ac:chgData name="Teresa Vasconcelos" userId="fb95eba5-598f-45f5-9c91-0c958230fac6" providerId="ADAL" clId="{A6BD6445-51FE-4411-8D80-4251594976FD}" dt="2021-06-17T14:52:02.496" v="70" actId="14100"/>
          <ac:cxnSpMkLst>
            <pc:docMk/>
            <pc:sldMk cId="1142293685" sldId="785"/>
            <ac:cxnSpMk id="29" creationId="{39C88126-B720-4E65-83DA-DF024E0E8D60}"/>
          </ac:cxnSpMkLst>
        </pc:cxnChg>
      </pc:sldChg>
      <pc:sldChg chg="addSp delSp modSp mod">
        <pc:chgData name="Teresa Vasconcelos" userId="fb95eba5-598f-45f5-9c91-0c958230fac6" providerId="ADAL" clId="{A6BD6445-51FE-4411-8D80-4251594976FD}" dt="2021-06-17T15:04:13.671" v="153" actId="11530"/>
        <pc:sldMkLst>
          <pc:docMk/>
          <pc:sldMk cId="2899758466" sldId="786"/>
        </pc:sldMkLst>
        <pc:spChg chg="mod">
          <ac:chgData name="Teresa Vasconcelos" userId="fb95eba5-598f-45f5-9c91-0c958230fac6" providerId="ADAL" clId="{A6BD6445-51FE-4411-8D80-4251594976FD}" dt="2021-06-17T15:02:05.321" v="127" actId="207"/>
          <ac:spMkLst>
            <pc:docMk/>
            <pc:sldMk cId="2899758466" sldId="786"/>
            <ac:spMk id="2" creationId="{DC570DF1-F59B-4A76-BE0E-7064409EF3AD}"/>
          </ac:spMkLst>
        </pc:spChg>
        <pc:spChg chg="mod">
          <ac:chgData name="Teresa Vasconcelos" userId="fb95eba5-598f-45f5-9c91-0c958230fac6" providerId="ADAL" clId="{A6BD6445-51FE-4411-8D80-4251594976FD}" dt="2021-06-17T15:03:57.844" v="149" actId="14100"/>
          <ac:spMkLst>
            <pc:docMk/>
            <pc:sldMk cId="2899758466" sldId="786"/>
            <ac:spMk id="10" creationId="{808836B9-CC19-4FB3-B729-73A17B2AEC38}"/>
          </ac:spMkLst>
        </pc:spChg>
        <pc:spChg chg="mod">
          <ac:chgData name="Teresa Vasconcelos" userId="fb95eba5-598f-45f5-9c91-0c958230fac6" providerId="ADAL" clId="{A6BD6445-51FE-4411-8D80-4251594976FD}" dt="2021-06-17T15:02:18.033" v="129" actId="207"/>
          <ac:spMkLst>
            <pc:docMk/>
            <pc:sldMk cId="2899758466" sldId="786"/>
            <ac:spMk id="12" creationId="{FE237936-AD7A-4A74-9C5B-6B7ED28B0244}"/>
          </ac:spMkLst>
        </pc:spChg>
        <pc:spChg chg="mod">
          <ac:chgData name="Teresa Vasconcelos" userId="fb95eba5-598f-45f5-9c91-0c958230fac6" providerId="ADAL" clId="{A6BD6445-51FE-4411-8D80-4251594976FD}" dt="2021-06-17T15:02:18.033" v="129" actId="207"/>
          <ac:spMkLst>
            <pc:docMk/>
            <pc:sldMk cId="2899758466" sldId="786"/>
            <ac:spMk id="13" creationId="{6CFBA495-8F97-47B2-84DB-7EDBEFF810C7}"/>
          </ac:spMkLst>
        </pc:spChg>
        <pc:spChg chg="mod">
          <ac:chgData name="Teresa Vasconcelos" userId="fb95eba5-598f-45f5-9c91-0c958230fac6" providerId="ADAL" clId="{A6BD6445-51FE-4411-8D80-4251594976FD}" dt="2021-06-17T15:02:34.044" v="136" actId="14100"/>
          <ac:spMkLst>
            <pc:docMk/>
            <pc:sldMk cId="2899758466" sldId="786"/>
            <ac:spMk id="16" creationId="{E2F444CD-51B0-4E9C-A1C1-32DA68F36490}"/>
          </ac:spMkLst>
        </pc:spChg>
        <pc:spChg chg="del">
          <ac:chgData name="Teresa Vasconcelos" userId="fb95eba5-598f-45f5-9c91-0c958230fac6" providerId="ADAL" clId="{A6BD6445-51FE-4411-8D80-4251594976FD}" dt="2021-06-17T15:02:21.957" v="131" actId="478"/>
          <ac:spMkLst>
            <pc:docMk/>
            <pc:sldMk cId="2899758466" sldId="786"/>
            <ac:spMk id="95" creationId="{46F5FE80-C12B-4B7A-992C-3AA9C86B9F2B}"/>
          </ac:spMkLst>
        </pc:spChg>
        <pc:spChg chg="del">
          <ac:chgData name="Teresa Vasconcelos" userId="fb95eba5-598f-45f5-9c91-0c958230fac6" providerId="ADAL" clId="{A6BD6445-51FE-4411-8D80-4251594976FD}" dt="2021-06-17T15:02:22.658" v="132" actId="478"/>
          <ac:spMkLst>
            <pc:docMk/>
            <pc:sldMk cId="2899758466" sldId="786"/>
            <ac:spMk id="97" creationId="{A2208806-9419-444C-95B9-DCAA836BD088}"/>
          </ac:spMkLst>
        </pc:spChg>
        <pc:spChg chg="del">
          <ac:chgData name="Teresa Vasconcelos" userId="fb95eba5-598f-45f5-9c91-0c958230fac6" providerId="ADAL" clId="{A6BD6445-51FE-4411-8D80-4251594976FD}" dt="2021-06-17T15:02:21.139" v="130" actId="478"/>
          <ac:spMkLst>
            <pc:docMk/>
            <pc:sldMk cId="2899758466" sldId="786"/>
            <ac:spMk id="1054" creationId="{A6E06AA7-3721-4A26-B36B-4AAA9A75A526}"/>
          </ac:spMkLst>
        </pc:spChg>
        <pc:picChg chg="add mod">
          <ac:chgData name="Teresa Vasconcelos" userId="fb95eba5-598f-45f5-9c91-0c958230fac6" providerId="ADAL" clId="{A6BD6445-51FE-4411-8D80-4251594976FD}" dt="2021-06-17T15:04:13.671" v="153" actId="11530"/>
          <ac:picMkLst>
            <pc:docMk/>
            <pc:sldMk cId="2899758466" sldId="786"/>
            <ac:picMk id="9" creationId="{CE46E1A2-9309-4388-8BF4-7DABFD3B8D7C}"/>
          </ac:picMkLst>
        </pc:picChg>
        <pc:picChg chg="del">
          <ac:chgData name="Teresa Vasconcelos" userId="fb95eba5-598f-45f5-9c91-0c958230fac6" providerId="ADAL" clId="{A6BD6445-51FE-4411-8D80-4251594976FD}" dt="2021-06-17T15:03:52.136" v="144" actId="478"/>
          <ac:picMkLst>
            <pc:docMk/>
            <pc:sldMk cId="2899758466" sldId="786"/>
            <ac:picMk id="1026" creationId="{E9288BE7-8ACA-4FCB-8F36-449AE9126119}"/>
          </ac:picMkLst>
        </pc:picChg>
        <pc:cxnChg chg="add mod">
          <ac:chgData name="Teresa Vasconcelos" userId="fb95eba5-598f-45f5-9c91-0c958230fac6" providerId="ADAL" clId="{A6BD6445-51FE-4411-8D80-4251594976FD}" dt="2021-06-17T15:02:37.775" v="137" actId="14100"/>
          <ac:cxnSpMkLst>
            <pc:docMk/>
            <pc:sldMk cId="2899758466" sldId="786"/>
            <ac:cxnSpMk id="11" creationId="{2753E51C-5837-4B79-9C2D-FFFBAA3B173E}"/>
          </ac:cxnSpMkLst>
        </pc:cxnChg>
        <pc:cxnChg chg="add mod">
          <ac:chgData name="Teresa Vasconcelos" userId="fb95eba5-598f-45f5-9c91-0c958230fac6" providerId="ADAL" clId="{A6BD6445-51FE-4411-8D80-4251594976FD}" dt="2021-06-17T15:03:22.933" v="141" actId="14100"/>
          <ac:cxnSpMkLst>
            <pc:docMk/>
            <pc:sldMk cId="2899758466" sldId="786"/>
            <ac:cxnSpMk id="15" creationId="{84C081E5-B681-4405-8CDD-201312A028CE}"/>
          </ac:cxnSpMkLst>
        </pc:cxnChg>
        <pc:cxnChg chg="add mod">
          <ac:chgData name="Teresa Vasconcelos" userId="fb95eba5-598f-45f5-9c91-0c958230fac6" providerId="ADAL" clId="{A6BD6445-51FE-4411-8D80-4251594976FD}" dt="2021-06-17T15:03:28.875" v="143" actId="1076"/>
          <ac:cxnSpMkLst>
            <pc:docMk/>
            <pc:sldMk cId="2899758466" sldId="786"/>
            <ac:cxnSpMk id="18" creationId="{640E3265-D136-4D03-98C0-6AB87F3BCC9C}"/>
          </ac:cxnSpMkLst>
        </pc:cxnChg>
      </pc:sldChg>
      <pc:sldChg chg="addSp delSp modSp mod">
        <pc:chgData name="Teresa Vasconcelos" userId="fb95eba5-598f-45f5-9c91-0c958230fac6" providerId="ADAL" clId="{A6BD6445-51FE-4411-8D80-4251594976FD}" dt="2021-06-17T15:01:38.592" v="125" actId="1076"/>
        <pc:sldMkLst>
          <pc:docMk/>
          <pc:sldMk cId="988788912" sldId="787"/>
        </pc:sldMkLst>
        <pc:spChg chg="del">
          <ac:chgData name="Teresa Vasconcelos" userId="fb95eba5-598f-45f5-9c91-0c958230fac6" providerId="ADAL" clId="{A6BD6445-51FE-4411-8D80-4251594976FD}" dt="2021-06-17T14:56:21.738" v="112" actId="478"/>
          <ac:spMkLst>
            <pc:docMk/>
            <pc:sldMk cId="988788912" sldId="787"/>
            <ac:spMk id="15" creationId="{E0D9F0C0-0499-4F99-AB23-CEE4E5DC403F}"/>
          </ac:spMkLst>
        </pc:spChg>
        <pc:spChg chg="del">
          <ac:chgData name="Teresa Vasconcelos" userId="fb95eba5-598f-45f5-9c91-0c958230fac6" providerId="ADAL" clId="{A6BD6445-51FE-4411-8D80-4251594976FD}" dt="2021-06-17T14:54:59.482" v="92" actId="478"/>
          <ac:spMkLst>
            <pc:docMk/>
            <pc:sldMk cId="988788912" sldId="787"/>
            <ac:spMk id="20" creationId="{56AA46E0-7F9F-4161-B51E-95471936309A}"/>
          </ac:spMkLst>
        </pc:spChg>
        <pc:spChg chg="mod">
          <ac:chgData name="Teresa Vasconcelos" userId="fb95eba5-598f-45f5-9c91-0c958230fac6" providerId="ADAL" clId="{A6BD6445-51FE-4411-8D80-4251594976FD}" dt="2021-06-17T15:01:12.641" v="115" actId="1076"/>
          <ac:spMkLst>
            <pc:docMk/>
            <pc:sldMk cId="988788912" sldId="787"/>
            <ac:spMk id="34" creationId="{4C402967-C9CC-438D-901A-85E774266BEA}"/>
          </ac:spMkLst>
        </pc:spChg>
        <pc:spChg chg="mod">
          <ac:chgData name="Teresa Vasconcelos" userId="fb95eba5-598f-45f5-9c91-0c958230fac6" providerId="ADAL" clId="{A6BD6445-51FE-4411-8D80-4251594976FD}" dt="2021-06-17T15:01:18.222" v="116" actId="1076"/>
          <ac:spMkLst>
            <pc:docMk/>
            <pc:sldMk cId="988788912" sldId="787"/>
            <ac:spMk id="37" creationId="{B93002D8-D07C-4F3C-99FD-0891AAF49934}"/>
          </ac:spMkLst>
        </pc:spChg>
        <pc:cxnChg chg="add mod">
          <ac:chgData name="Teresa Vasconcelos" userId="fb95eba5-598f-45f5-9c91-0c958230fac6" providerId="ADAL" clId="{A6BD6445-51FE-4411-8D80-4251594976FD}" dt="2021-06-17T14:55:12.334" v="94" actId="1076"/>
          <ac:cxnSpMkLst>
            <pc:docMk/>
            <pc:sldMk cId="988788912" sldId="787"/>
            <ac:cxnSpMk id="12" creationId="{F64D9DDB-ACA7-48DD-A37F-4DC1AD9B85B6}"/>
          </ac:cxnSpMkLst>
        </pc:cxnChg>
        <pc:cxnChg chg="add mod">
          <ac:chgData name="Teresa Vasconcelos" userId="fb95eba5-598f-45f5-9c91-0c958230fac6" providerId="ADAL" clId="{A6BD6445-51FE-4411-8D80-4251594976FD}" dt="2021-06-17T14:56:10.917" v="109" actId="14100"/>
          <ac:cxnSpMkLst>
            <pc:docMk/>
            <pc:sldMk cId="988788912" sldId="787"/>
            <ac:cxnSpMk id="13" creationId="{8338BA0A-DDF5-4DAC-9965-1DF733DB7AAF}"/>
          </ac:cxnSpMkLst>
        </pc:cxnChg>
        <pc:cxnChg chg="add del mod">
          <ac:chgData name="Teresa Vasconcelos" userId="fb95eba5-598f-45f5-9c91-0c958230fac6" providerId="ADAL" clId="{A6BD6445-51FE-4411-8D80-4251594976FD}" dt="2021-06-17T15:01:20.943" v="117" actId="478"/>
          <ac:cxnSpMkLst>
            <pc:docMk/>
            <pc:sldMk cId="988788912" sldId="787"/>
            <ac:cxnSpMk id="17" creationId="{F08494D2-9547-4D41-9675-BFA0493089F2}"/>
          </ac:cxnSpMkLst>
        </pc:cxnChg>
        <pc:cxnChg chg="add del mod">
          <ac:chgData name="Teresa Vasconcelos" userId="fb95eba5-598f-45f5-9c91-0c958230fac6" providerId="ADAL" clId="{A6BD6445-51FE-4411-8D80-4251594976FD}" dt="2021-06-17T15:01:22.676" v="118" actId="478"/>
          <ac:cxnSpMkLst>
            <pc:docMk/>
            <pc:sldMk cId="988788912" sldId="787"/>
            <ac:cxnSpMk id="21" creationId="{39D2ADC5-D088-4169-80B9-5198E472F060}"/>
          </ac:cxnSpMkLst>
        </pc:cxnChg>
        <pc:cxnChg chg="add mod">
          <ac:chgData name="Teresa Vasconcelos" userId="fb95eba5-598f-45f5-9c91-0c958230fac6" providerId="ADAL" clId="{A6BD6445-51FE-4411-8D80-4251594976FD}" dt="2021-06-17T15:01:33.482" v="123" actId="1076"/>
          <ac:cxnSpMkLst>
            <pc:docMk/>
            <pc:sldMk cId="988788912" sldId="787"/>
            <ac:cxnSpMk id="22" creationId="{08B81B7D-E5A8-4C31-89A1-F503A1945BED}"/>
          </ac:cxnSpMkLst>
        </pc:cxnChg>
        <pc:cxnChg chg="add mod">
          <ac:chgData name="Teresa Vasconcelos" userId="fb95eba5-598f-45f5-9c91-0c958230fac6" providerId="ADAL" clId="{A6BD6445-51FE-4411-8D80-4251594976FD}" dt="2021-06-17T15:01:38.592" v="125" actId="1076"/>
          <ac:cxnSpMkLst>
            <pc:docMk/>
            <pc:sldMk cId="988788912" sldId="787"/>
            <ac:cxnSpMk id="24" creationId="{A6901781-D9C5-4E7B-B9B6-32680ACE7D8E}"/>
          </ac:cxnSpMkLst>
        </pc:cxnChg>
      </pc:sldChg>
      <pc:sldChg chg="modSp mod">
        <pc:chgData name="Teresa Vasconcelos" userId="fb95eba5-598f-45f5-9c91-0c958230fac6" providerId="ADAL" clId="{A6BD6445-51FE-4411-8D80-4251594976FD}" dt="2021-06-17T15:04:38.504" v="157" actId="14100"/>
        <pc:sldMkLst>
          <pc:docMk/>
          <pc:sldMk cId="4045705763" sldId="788"/>
        </pc:sldMkLst>
        <pc:spChg chg="mod">
          <ac:chgData name="Teresa Vasconcelos" userId="fb95eba5-598f-45f5-9c91-0c958230fac6" providerId="ADAL" clId="{A6BD6445-51FE-4411-8D80-4251594976FD}" dt="2021-06-17T15:04:32.414" v="155" actId="14100"/>
          <ac:spMkLst>
            <pc:docMk/>
            <pc:sldMk cId="4045705763" sldId="788"/>
            <ac:spMk id="16" creationId="{9A715F00-252F-41AF-93B6-29ACFD9FB8E8}"/>
          </ac:spMkLst>
        </pc:spChg>
        <pc:spChg chg="mod">
          <ac:chgData name="Teresa Vasconcelos" userId="fb95eba5-598f-45f5-9c91-0c958230fac6" providerId="ADAL" clId="{A6BD6445-51FE-4411-8D80-4251594976FD}" dt="2021-06-17T15:04:38.504" v="157" actId="14100"/>
          <ac:spMkLst>
            <pc:docMk/>
            <pc:sldMk cId="4045705763" sldId="788"/>
            <ac:spMk id="31" creationId="{F832DDCC-D51B-48EF-914B-DC85B98948F1}"/>
          </ac:spMkLst>
        </pc:spChg>
        <pc:cxnChg chg="mod">
          <ac:chgData name="Teresa Vasconcelos" userId="fb95eba5-598f-45f5-9c91-0c958230fac6" providerId="ADAL" clId="{A6BD6445-51FE-4411-8D80-4251594976FD}" dt="2021-06-17T15:04:32.414" v="155" actId="14100"/>
          <ac:cxnSpMkLst>
            <pc:docMk/>
            <pc:sldMk cId="4045705763" sldId="788"/>
            <ac:cxnSpMk id="29" creationId="{39C88126-B720-4E65-83DA-DF024E0E8D60}"/>
          </ac:cxnSpMkLst>
        </pc:cxnChg>
        <pc:cxnChg chg="mod">
          <ac:chgData name="Teresa Vasconcelos" userId="fb95eba5-598f-45f5-9c91-0c958230fac6" providerId="ADAL" clId="{A6BD6445-51FE-4411-8D80-4251594976FD}" dt="2021-06-17T15:04:38.504" v="157" actId="14100"/>
          <ac:cxnSpMkLst>
            <pc:docMk/>
            <pc:sldMk cId="4045705763" sldId="788"/>
            <ac:cxnSpMk id="32" creationId="{D2A447E0-ACB7-4012-A8E7-5177D5B1CC70}"/>
          </ac:cxnSpMkLst>
        </pc:cxnChg>
      </pc:sldChg>
    </pc:docChg>
  </pc:docChgLst>
  <pc:docChgLst>
    <pc:chgData name="Teresa Vasconcelos" userId="fb95eba5-598f-45f5-9c91-0c958230fac6" providerId="ADAL" clId="{09BB0D99-25D0-4A7F-9AB0-71B837DA3D30}"/>
    <pc:docChg chg="custSel modSld">
      <pc:chgData name="Teresa Vasconcelos" userId="fb95eba5-598f-45f5-9c91-0c958230fac6" providerId="ADAL" clId="{09BB0D99-25D0-4A7F-9AB0-71B837DA3D30}" dt="2021-06-21T10:36:24.101" v="29" actId="1076"/>
      <pc:docMkLst>
        <pc:docMk/>
      </pc:docMkLst>
      <pc:sldChg chg="modSp mod">
        <pc:chgData name="Teresa Vasconcelos" userId="fb95eba5-598f-45f5-9c91-0c958230fac6" providerId="ADAL" clId="{09BB0D99-25D0-4A7F-9AB0-71B837DA3D30}" dt="2021-06-17T15:49:32.616" v="2" actId="732"/>
        <pc:sldMkLst>
          <pc:docMk/>
          <pc:sldMk cId="2051204334" sldId="743"/>
        </pc:sldMkLst>
        <pc:picChg chg="mod modCrop">
          <ac:chgData name="Teresa Vasconcelos" userId="fb95eba5-598f-45f5-9c91-0c958230fac6" providerId="ADAL" clId="{09BB0D99-25D0-4A7F-9AB0-71B837DA3D30}" dt="2021-06-17T15:49:32.616" v="2" actId="732"/>
          <ac:picMkLst>
            <pc:docMk/>
            <pc:sldMk cId="2051204334" sldId="743"/>
            <ac:picMk id="3" creationId="{3EA379FB-6B1B-4464-9F8E-147E24549675}"/>
          </ac:picMkLst>
        </pc:picChg>
      </pc:sldChg>
      <pc:sldChg chg="modSp mod">
        <pc:chgData name="Teresa Vasconcelos" userId="fb95eba5-598f-45f5-9c91-0c958230fac6" providerId="ADAL" clId="{09BB0D99-25D0-4A7F-9AB0-71B837DA3D30}" dt="2021-06-21T10:34:11.691" v="8" actId="20577"/>
        <pc:sldMkLst>
          <pc:docMk/>
          <pc:sldMk cId="1142293685" sldId="785"/>
        </pc:sldMkLst>
        <pc:spChg chg="mod">
          <ac:chgData name="Teresa Vasconcelos" userId="fb95eba5-598f-45f5-9c91-0c958230fac6" providerId="ADAL" clId="{09BB0D99-25D0-4A7F-9AB0-71B837DA3D30}" dt="2021-06-21T10:33:51.442" v="4" actId="20577"/>
          <ac:spMkLst>
            <pc:docMk/>
            <pc:sldMk cId="1142293685" sldId="785"/>
            <ac:spMk id="18" creationId="{A5745B42-BD23-4726-8188-451CDE4ED1D6}"/>
          </ac:spMkLst>
        </pc:spChg>
        <pc:spChg chg="mod">
          <ac:chgData name="Teresa Vasconcelos" userId="fb95eba5-598f-45f5-9c91-0c958230fac6" providerId="ADAL" clId="{09BB0D99-25D0-4A7F-9AB0-71B837DA3D30}" dt="2021-06-21T10:34:11.691" v="8" actId="20577"/>
          <ac:spMkLst>
            <pc:docMk/>
            <pc:sldMk cId="1142293685" sldId="785"/>
            <ac:spMk id="24" creationId="{20DF7AF6-4C67-4984-A730-314369C7D6E2}"/>
          </ac:spMkLst>
        </pc:spChg>
      </pc:sldChg>
      <pc:sldChg chg="addSp delSp modSp mod">
        <pc:chgData name="Teresa Vasconcelos" userId="fb95eba5-598f-45f5-9c91-0c958230fac6" providerId="ADAL" clId="{09BB0D99-25D0-4A7F-9AB0-71B837DA3D30}" dt="2021-06-21T10:36:24.101" v="29" actId="1076"/>
        <pc:sldMkLst>
          <pc:docMk/>
          <pc:sldMk cId="988788912" sldId="787"/>
        </pc:sldMkLst>
        <pc:spChg chg="mod">
          <ac:chgData name="Teresa Vasconcelos" userId="fb95eba5-598f-45f5-9c91-0c958230fac6" providerId="ADAL" clId="{09BB0D99-25D0-4A7F-9AB0-71B837DA3D30}" dt="2021-06-21T10:36:24.101" v="29" actId="1076"/>
          <ac:spMkLst>
            <pc:docMk/>
            <pc:sldMk cId="988788912" sldId="787"/>
            <ac:spMk id="37" creationId="{B93002D8-D07C-4F3C-99FD-0891AAF49934}"/>
          </ac:spMkLst>
        </pc:spChg>
        <pc:cxnChg chg="mod">
          <ac:chgData name="Teresa Vasconcelos" userId="fb95eba5-598f-45f5-9c91-0c958230fac6" providerId="ADAL" clId="{09BB0D99-25D0-4A7F-9AB0-71B837DA3D30}" dt="2021-06-21T10:35:43.055" v="18" actId="14100"/>
          <ac:cxnSpMkLst>
            <pc:docMk/>
            <pc:sldMk cId="988788912" sldId="787"/>
            <ac:cxnSpMk id="12" creationId="{F64D9DDB-ACA7-48DD-A37F-4DC1AD9B85B6}"/>
          </ac:cxnSpMkLst>
        </pc:cxnChg>
        <pc:cxnChg chg="del mod">
          <ac:chgData name="Teresa Vasconcelos" userId="fb95eba5-598f-45f5-9c91-0c958230fac6" providerId="ADAL" clId="{09BB0D99-25D0-4A7F-9AB0-71B837DA3D30}" dt="2021-06-21T10:35:26.960" v="11" actId="478"/>
          <ac:cxnSpMkLst>
            <pc:docMk/>
            <pc:sldMk cId="988788912" sldId="787"/>
            <ac:cxnSpMk id="13" creationId="{8338BA0A-DDF5-4DAC-9965-1DF733DB7AAF}"/>
          </ac:cxnSpMkLst>
        </pc:cxnChg>
        <pc:cxnChg chg="add mod">
          <ac:chgData name="Teresa Vasconcelos" userId="fb95eba5-598f-45f5-9c91-0c958230fac6" providerId="ADAL" clId="{09BB0D99-25D0-4A7F-9AB0-71B837DA3D30}" dt="2021-06-21T10:36:04.568" v="24" actId="14100"/>
          <ac:cxnSpMkLst>
            <pc:docMk/>
            <pc:sldMk cId="988788912" sldId="787"/>
            <ac:cxnSpMk id="19" creationId="{E612B29A-4CFF-4551-B9F2-B76051BFED64}"/>
          </ac:cxnSpMkLst>
        </pc:cxnChg>
        <pc:cxnChg chg="mod">
          <ac:chgData name="Teresa Vasconcelos" userId="fb95eba5-598f-45f5-9c91-0c958230fac6" providerId="ADAL" clId="{09BB0D99-25D0-4A7F-9AB0-71B837DA3D30}" dt="2021-06-21T10:35:40.199" v="17" actId="1076"/>
          <ac:cxnSpMkLst>
            <pc:docMk/>
            <pc:sldMk cId="988788912" sldId="787"/>
            <ac:cxnSpMk id="22" creationId="{08B81B7D-E5A8-4C31-89A1-F503A1945BED}"/>
          </ac:cxnSpMkLst>
        </pc:cxnChg>
        <pc:cxnChg chg="mod">
          <ac:chgData name="Teresa Vasconcelos" userId="fb95eba5-598f-45f5-9c91-0c958230fac6" providerId="ADAL" clId="{09BB0D99-25D0-4A7F-9AB0-71B837DA3D30}" dt="2021-06-21T10:36:21.450" v="28" actId="1076"/>
          <ac:cxnSpMkLst>
            <pc:docMk/>
            <pc:sldMk cId="988788912" sldId="787"/>
            <ac:cxnSpMk id="24" creationId="{A6901781-D9C5-4E7B-B9B6-32680ACE7D8E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137" cy="495793"/>
          </a:xfrm>
          <a:prstGeom prst="rect">
            <a:avLst/>
          </a:prstGeom>
        </p:spPr>
        <p:txBody>
          <a:bodyPr vert="horz" lIns="87545" tIns="43772" rIns="87545" bIns="43772" rtlCol="0"/>
          <a:lstStyle>
            <a:lvl1pPr algn="l">
              <a:defRPr sz="11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461" y="0"/>
            <a:ext cx="2890137" cy="495793"/>
          </a:xfrm>
          <a:prstGeom prst="rect">
            <a:avLst/>
          </a:prstGeom>
        </p:spPr>
        <p:txBody>
          <a:bodyPr vert="horz" lIns="87545" tIns="43772" rIns="87545" bIns="43772" rtlCol="0"/>
          <a:lstStyle>
            <a:lvl1pPr algn="r">
              <a:defRPr sz="1100"/>
            </a:lvl1pPr>
          </a:lstStyle>
          <a:p>
            <a:fld id="{E35C4B8A-975E-41FD-BD24-DE142DB6963A}" type="datetimeFigureOut">
              <a:rPr lang="pt-PT" smtClean="0"/>
              <a:pPr/>
              <a:t>02/03/2023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305"/>
            <a:ext cx="2890137" cy="495793"/>
          </a:xfrm>
          <a:prstGeom prst="rect">
            <a:avLst/>
          </a:prstGeom>
        </p:spPr>
        <p:txBody>
          <a:bodyPr vert="horz" lIns="87545" tIns="43772" rIns="87545" bIns="43772" rtlCol="0" anchor="b"/>
          <a:lstStyle>
            <a:lvl1pPr algn="l">
              <a:defRPr sz="1100"/>
            </a:lvl1pPr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461" y="9429305"/>
            <a:ext cx="2890137" cy="495793"/>
          </a:xfrm>
          <a:prstGeom prst="rect">
            <a:avLst/>
          </a:prstGeom>
        </p:spPr>
        <p:txBody>
          <a:bodyPr vert="horz" lIns="87545" tIns="43772" rIns="87545" bIns="43772" rtlCol="0" anchor="b"/>
          <a:lstStyle>
            <a:lvl1pPr algn="r">
              <a:defRPr sz="1100"/>
            </a:lvl1pPr>
          </a:lstStyle>
          <a:p>
            <a:fld id="{2BCD8590-E6F1-43C8-B8DD-F018DF641A76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587313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6332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6332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r">
              <a:defRPr sz="1200"/>
            </a:lvl1pPr>
          </a:lstStyle>
          <a:p>
            <a:fld id="{8B1FF3B2-96D7-4458-9FC8-7562A44B0A74}" type="datetimeFigureOut">
              <a:rPr lang="pt-PT" smtClean="0"/>
              <a:pPr/>
              <a:t>02/03/2023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29" tIns="47414" rIns="94829" bIns="47414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4829" tIns="47414" rIns="94829" bIns="474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6332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6332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r">
              <a:defRPr sz="1200"/>
            </a:lvl1pPr>
          </a:lstStyle>
          <a:p>
            <a:fld id="{64B049E7-EAD3-45F4-869D-C79C6D5F7480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84124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049E7-EAD3-45F4-869D-C79C6D5F7480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1468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0980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4213AF-26F6-41FA-8D85-E2C5388D6E58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BBC35B-A44B-4119-B8DA-DE9E3DFADA20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50755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4213AF-26F6-41FA-8D85-E2C5388D6E58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BBC35B-A44B-4119-B8DA-DE9E3DFADA20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90590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4213AF-26F6-41FA-8D85-E2C5388D6E58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BBC35B-A44B-4119-B8DA-DE9E3DFADA20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56542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4213AF-26F6-41FA-8D85-E2C5388D6E58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BBC35B-A44B-4119-B8DA-DE9E3DFADA20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64712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4213AF-26F6-41FA-8D85-E2C5388D6E58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BBC35B-A44B-4119-B8DA-DE9E3DFADA20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7680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4213AF-26F6-41FA-8D85-E2C5388D6E58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BBC35B-A44B-4119-B8DA-DE9E3DFADA20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76457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4213AF-26F6-41FA-8D85-E2C5388D6E58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BBC35B-A44B-4119-B8DA-DE9E3DFADA20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90628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4213AF-26F6-41FA-8D85-E2C5388D6E58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BBC35B-A44B-4119-B8DA-DE9E3DFADA20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30916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4213AF-26F6-41FA-8D85-E2C5388D6E58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BBC35B-A44B-4119-B8DA-DE9E3DFADA20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79788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4213AF-26F6-41FA-8D85-E2C5388D6E58}" type="datetimeFigureOut">
              <a:rPr lang="en-US" smtClean="0"/>
              <a:pPr/>
              <a:t>3/2/2023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BBC35B-A44B-4119-B8DA-DE9E3DFADA20}" type="slidenum">
              <a:rPr kumimoji="0" lang="en-US" smtClean="0"/>
              <a:pPr/>
              <a:t>‹nº›</a:t>
            </a:fld>
            <a:endParaRPr kumimoji="0"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008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xmlns="" id="{A9DA18F4-1474-FF48-9496-3CA69D5B2AA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60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69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outdoor, blue, sign&#10;&#10;Description automatically generated">
            <a:extLst>
              <a:ext uri="{FF2B5EF4-FFF2-40B4-BE49-F238E27FC236}">
                <a16:creationId xmlns:a16="http://schemas.microsoft.com/office/drawing/2014/main" xmlns="" id="{5DC10781-7E79-2049-9145-5DDBCAD635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384"/>
            <a:ext cx="9180512" cy="68853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A421C43-744A-5B43-B579-F508092C0C5D}"/>
              </a:ext>
            </a:extLst>
          </p:cNvPr>
          <p:cNvSpPr txBox="1"/>
          <p:nvPr/>
        </p:nvSpPr>
        <p:spPr>
          <a:xfrm>
            <a:off x="323528" y="4905013"/>
            <a:ext cx="8568630" cy="1125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000" b="1" i="0" u="none" strike="noStrike" kern="1200" cap="none" spc="-100" normalizeH="0" baseline="0" noProof="0" dirty="0">
                <a:ln>
                  <a:noFill/>
                </a:ln>
                <a:solidFill>
                  <a:srgbClr val="FFFFDC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A ação humana – análise e compreensão do agir</a:t>
            </a:r>
            <a:endParaRPr kumimoji="0" lang="x-none" sz="4000" b="1" i="0" u="none" strike="noStrike" kern="1200" cap="none" spc="-100" normalizeH="0" baseline="0" noProof="0" dirty="0">
              <a:ln>
                <a:noFill/>
              </a:ln>
              <a:solidFill>
                <a:srgbClr val="FFFFDC"/>
              </a:solidFill>
              <a:effectLst/>
              <a:uLnTx/>
              <a:uFillTx/>
              <a:latin typeface="Arial Black" panose="020B0604020202020204" pitchFamily="34" charset="0"/>
              <a:ea typeface="+mn-ea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53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ângulo 22"/>
          <p:cNvSpPr/>
          <p:nvPr/>
        </p:nvSpPr>
        <p:spPr>
          <a:xfrm>
            <a:off x="828885" y="2132856"/>
            <a:ext cx="2937459" cy="108012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Estamos determinados.</a:t>
            </a:r>
            <a:endParaRPr lang="pt-B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ângulo 18">
            <a:extLst>
              <a:ext uri="{FF2B5EF4-FFF2-40B4-BE49-F238E27FC236}">
                <a16:creationId xmlns:a16="http://schemas.microsoft.com/office/drawing/2014/main" xmlns="" id="{6E11FFA8-54FB-485F-9250-BFCDDADAE713}"/>
              </a:ext>
            </a:extLst>
          </p:cNvPr>
          <p:cNvSpPr/>
          <p:nvPr/>
        </p:nvSpPr>
        <p:spPr>
          <a:xfrm>
            <a:off x="3275856" y="779854"/>
            <a:ext cx="2736304" cy="6480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P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Determinismo radical</a:t>
            </a:r>
          </a:p>
        </p:txBody>
      </p:sp>
      <p:sp>
        <p:nvSpPr>
          <p:cNvPr id="16" name="Rectângulo 18">
            <a:extLst>
              <a:ext uri="{FF2B5EF4-FFF2-40B4-BE49-F238E27FC236}">
                <a16:creationId xmlns:a16="http://schemas.microsoft.com/office/drawing/2014/main" xmlns="" id="{9A715F00-252F-41AF-93B6-29ACFD9FB8E8}"/>
              </a:ext>
            </a:extLst>
          </p:cNvPr>
          <p:cNvSpPr/>
          <p:nvPr/>
        </p:nvSpPr>
        <p:spPr>
          <a:xfrm>
            <a:off x="1619672" y="4149080"/>
            <a:ext cx="6091460" cy="1512168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F9C8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não tem qualquer controlo sobre as suas ações, que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são o resultado inevitável de causas anteriores, o sujeito não tem livre-arbítrio e, por isso, não pode ser responsabilizado. </a:t>
            </a:r>
            <a:endParaRPr kumimoji="0" lang="pt-P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Rectângulo 22">
            <a:extLst>
              <a:ext uri="{FF2B5EF4-FFF2-40B4-BE49-F238E27FC236}">
                <a16:creationId xmlns:a16="http://schemas.microsoft.com/office/drawing/2014/main" xmlns="" id="{AD733032-A2C3-4B3E-9D8C-E7CE419A1282}"/>
              </a:ext>
            </a:extLst>
          </p:cNvPr>
          <p:cNvSpPr/>
          <p:nvPr/>
        </p:nvSpPr>
        <p:spPr>
          <a:xfrm>
            <a:off x="5364088" y="2132856"/>
            <a:ext cx="3024336" cy="108012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estamos determinados, não temos a liberdade necessária para sermos moralmente responsáveis.</a:t>
            </a:r>
            <a:endParaRPr lang="pt-B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Conexão recta 30">
            <a:extLst>
              <a:ext uri="{FF2B5EF4-FFF2-40B4-BE49-F238E27FC236}">
                <a16:creationId xmlns:a16="http://schemas.microsoft.com/office/drawing/2014/main" xmlns="" id="{39C88126-B720-4E65-83DA-DF024E0E8D60}"/>
              </a:ext>
            </a:extLst>
          </p:cNvPr>
          <p:cNvCxnSpPr>
            <a:cxnSpLocks/>
            <a:stCxn id="23" idx="2"/>
            <a:endCxn id="16" idx="0"/>
          </p:cNvCxnSpPr>
          <p:nvPr/>
        </p:nvCxnSpPr>
        <p:spPr>
          <a:xfrm>
            <a:off x="2297615" y="3212976"/>
            <a:ext cx="2367787" cy="936104"/>
          </a:xfrm>
          <a:prstGeom prst="line">
            <a:avLst/>
          </a:prstGeom>
          <a:ln w="34925">
            <a:solidFill>
              <a:srgbClr val="F9C8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xão recta 30">
            <a:extLst>
              <a:ext uri="{FF2B5EF4-FFF2-40B4-BE49-F238E27FC236}">
                <a16:creationId xmlns:a16="http://schemas.microsoft.com/office/drawing/2014/main" xmlns="" id="{FACDBF8D-E5A7-49C1-BF38-FEC262B0724C}"/>
              </a:ext>
            </a:extLst>
          </p:cNvPr>
          <p:cNvCxnSpPr>
            <a:cxnSpLocks/>
            <a:stCxn id="10" idx="2"/>
            <a:endCxn id="23" idx="0"/>
          </p:cNvCxnSpPr>
          <p:nvPr/>
        </p:nvCxnSpPr>
        <p:spPr>
          <a:xfrm flipH="1">
            <a:off x="2297615" y="1427926"/>
            <a:ext cx="2346393" cy="704930"/>
          </a:xfrm>
          <a:prstGeom prst="line">
            <a:avLst/>
          </a:prstGeom>
          <a:ln w="34925">
            <a:solidFill>
              <a:srgbClr val="F9C8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xão recta 30">
            <a:extLst>
              <a:ext uri="{FF2B5EF4-FFF2-40B4-BE49-F238E27FC236}">
                <a16:creationId xmlns:a16="http://schemas.microsoft.com/office/drawing/2014/main" xmlns="" id="{4BB322EB-6BA2-49AA-B56F-8EDF2490B3C7}"/>
              </a:ext>
            </a:extLst>
          </p:cNvPr>
          <p:cNvCxnSpPr>
            <a:cxnSpLocks/>
            <a:stCxn id="10" idx="2"/>
            <a:endCxn id="28" idx="0"/>
          </p:cNvCxnSpPr>
          <p:nvPr/>
        </p:nvCxnSpPr>
        <p:spPr>
          <a:xfrm>
            <a:off x="4644008" y="1427926"/>
            <a:ext cx="2232248" cy="704930"/>
          </a:xfrm>
          <a:prstGeom prst="line">
            <a:avLst/>
          </a:prstGeom>
          <a:ln w="34925">
            <a:solidFill>
              <a:srgbClr val="F9C8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xão recta 30">
            <a:extLst>
              <a:ext uri="{FF2B5EF4-FFF2-40B4-BE49-F238E27FC236}">
                <a16:creationId xmlns:a16="http://schemas.microsoft.com/office/drawing/2014/main" xmlns="" id="{2C2D9C1C-9388-41CB-B213-451BDF9ABC49}"/>
              </a:ext>
            </a:extLst>
          </p:cNvPr>
          <p:cNvCxnSpPr>
            <a:cxnSpLocks/>
            <a:stCxn id="16" idx="0"/>
            <a:endCxn id="28" idx="2"/>
          </p:cNvCxnSpPr>
          <p:nvPr/>
        </p:nvCxnSpPr>
        <p:spPr>
          <a:xfrm flipV="1">
            <a:off x="4665402" y="3212976"/>
            <a:ext cx="2210854" cy="936104"/>
          </a:xfrm>
          <a:prstGeom prst="line">
            <a:avLst/>
          </a:prstGeom>
          <a:ln w="34925">
            <a:solidFill>
              <a:srgbClr val="F9C8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10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2">
            <a:extLst>
              <a:ext uri="{FF2B5EF4-FFF2-40B4-BE49-F238E27FC236}">
                <a16:creationId xmlns:a16="http://schemas.microsoft.com/office/drawing/2014/main" xmlns="" id="{706F7212-BAE2-48AC-AA29-AEF42BF9E643}"/>
              </a:ext>
            </a:extLst>
          </p:cNvPr>
          <p:cNvSpPr/>
          <p:nvPr/>
        </p:nvSpPr>
        <p:spPr>
          <a:xfrm>
            <a:off x="828886" y="2420888"/>
            <a:ext cx="2308004" cy="158417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ações humanas podem ser fenómenos indeterminados (indeterminismo).</a:t>
            </a:r>
            <a:endParaRPr lang="pt-B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ângulo 22">
            <a:extLst>
              <a:ext uri="{FF2B5EF4-FFF2-40B4-BE49-F238E27FC236}">
                <a16:creationId xmlns:a16="http://schemas.microsoft.com/office/drawing/2014/main" xmlns="" id="{9889B71B-67C3-417D-BB2C-5767C77313EE}"/>
              </a:ext>
            </a:extLst>
          </p:cNvPr>
          <p:cNvSpPr/>
          <p:nvPr/>
        </p:nvSpPr>
        <p:spPr>
          <a:xfrm>
            <a:off x="5940152" y="2420888"/>
            <a:ext cx="2376264" cy="158417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Somos livres porque nos apercebemos de que o somos (argumento da experiência).</a:t>
            </a:r>
            <a:endParaRPr lang="pt-B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xão recta 30">
            <a:extLst>
              <a:ext uri="{FF2B5EF4-FFF2-40B4-BE49-F238E27FC236}">
                <a16:creationId xmlns:a16="http://schemas.microsoft.com/office/drawing/2014/main" xmlns="" id="{67D6F260-32B1-4B2D-B085-31F76F5773AE}"/>
              </a:ext>
            </a:extLst>
          </p:cNvPr>
          <p:cNvCxnSpPr>
            <a:cxnSpLocks/>
            <a:stCxn id="2" idx="2"/>
            <a:endCxn id="3" idx="0"/>
          </p:cNvCxnSpPr>
          <p:nvPr/>
        </p:nvCxnSpPr>
        <p:spPr>
          <a:xfrm flipH="1">
            <a:off x="1982888" y="1700808"/>
            <a:ext cx="2600899" cy="720080"/>
          </a:xfrm>
          <a:prstGeom prst="line">
            <a:avLst/>
          </a:prstGeom>
          <a:ln w="34925">
            <a:solidFill>
              <a:srgbClr val="F9C8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xão recta 30">
            <a:extLst>
              <a:ext uri="{FF2B5EF4-FFF2-40B4-BE49-F238E27FC236}">
                <a16:creationId xmlns:a16="http://schemas.microsoft.com/office/drawing/2014/main" xmlns="" id="{DD73313A-782B-4115-82EE-EEE50CED086A}"/>
              </a:ext>
            </a:extLst>
          </p:cNvPr>
          <p:cNvCxnSpPr>
            <a:cxnSpLocks/>
            <a:stCxn id="2" idx="2"/>
            <a:endCxn id="4" idx="0"/>
          </p:cNvCxnSpPr>
          <p:nvPr/>
        </p:nvCxnSpPr>
        <p:spPr>
          <a:xfrm>
            <a:off x="4583787" y="1700808"/>
            <a:ext cx="2544497" cy="720080"/>
          </a:xfrm>
          <a:prstGeom prst="line">
            <a:avLst/>
          </a:prstGeom>
          <a:ln w="34925">
            <a:solidFill>
              <a:srgbClr val="F9C8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ângulo 22">
            <a:extLst>
              <a:ext uri="{FF2B5EF4-FFF2-40B4-BE49-F238E27FC236}">
                <a16:creationId xmlns:a16="http://schemas.microsoft.com/office/drawing/2014/main" xmlns="" id="{808836B9-CC19-4FB3-B729-73A17B2AEC38}"/>
              </a:ext>
            </a:extLst>
          </p:cNvPr>
          <p:cNvSpPr/>
          <p:nvPr/>
        </p:nvSpPr>
        <p:spPr>
          <a:xfrm>
            <a:off x="3416124" y="2420888"/>
            <a:ext cx="2308004" cy="158417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sociedade está organizada no pressuposto da liberdade e da responsabilidade. </a:t>
            </a:r>
            <a:endParaRPr lang="pt-B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Conexão recta 30">
            <a:extLst>
              <a:ext uri="{FF2B5EF4-FFF2-40B4-BE49-F238E27FC236}">
                <a16:creationId xmlns:a16="http://schemas.microsoft.com/office/drawing/2014/main" xmlns="" id="{DD240457-3E57-4E62-898B-84ED2AD16E8F}"/>
              </a:ext>
            </a:extLst>
          </p:cNvPr>
          <p:cNvCxnSpPr>
            <a:cxnSpLocks/>
            <a:stCxn id="2" idx="2"/>
            <a:endCxn id="10" idx="0"/>
          </p:cNvCxnSpPr>
          <p:nvPr/>
        </p:nvCxnSpPr>
        <p:spPr>
          <a:xfrm flipH="1">
            <a:off x="4570126" y="1700808"/>
            <a:ext cx="13661" cy="720080"/>
          </a:xfrm>
          <a:prstGeom prst="line">
            <a:avLst/>
          </a:prstGeom>
          <a:ln w="34925">
            <a:solidFill>
              <a:srgbClr val="F9C8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54CBE4F6-7BC5-4C42-8767-356A86BF7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55776" y="4262506"/>
            <a:ext cx="3848172" cy="256377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ângulo 18">
            <a:extLst>
              <a:ext uri="{FF2B5EF4-FFF2-40B4-BE49-F238E27FC236}">
                <a16:creationId xmlns:a16="http://schemas.microsoft.com/office/drawing/2014/main" xmlns="" id="{DC570DF1-F59B-4A76-BE0E-7064409EF3AD}"/>
              </a:ext>
            </a:extLst>
          </p:cNvPr>
          <p:cNvSpPr/>
          <p:nvPr/>
        </p:nvSpPr>
        <p:spPr>
          <a:xfrm>
            <a:off x="1787269" y="1145487"/>
            <a:ext cx="5593035" cy="555321"/>
          </a:xfrm>
          <a:prstGeom prst="roundRect">
            <a:avLst/>
          </a:prstGeom>
          <a:solidFill>
            <a:srgbClr val="DA1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Objeções ao determinismo radical</a:t>
            </a:r>
          </a:p>
        </p:txBody>
      </p:sp>
    </p:spTree>
    <p:extLst>
      <p:ext uri="{BB962C8B-B14F-4D97-AF65-F5344CB8AC3E}">
        <p14:creationId xmlns:p14="http://schemas.microsoft.com/office/powerpoint/2010/main" val="1949135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ângulo 22"/>
          <p:cNvSpPr/>
          <p:nvPr/>
        </p:nvSpPr>
        <p:spPr>
          <a:xfrm>
            <a:off x="5234941" y="2060848"/>
            <a:ext cx="2937459" cy="122413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Temos a liberdade necessária para sermos moralmente responsáveis.</a:t>
            </a:r>
            <a:endParaRPr lang="pt-B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ângulo 18">
            <a:extLst>
              <a:ext uri="{FF2B5EF4-FFF2-40B4-BE49-F238E27FC236}">
                <a16:creationId xmlns:a16="http://schemas.microsoft.com/office/drawing/2014/main" xmlns="" id="{6E11FFA8-54FB-485F-9250-BFCDDADAE713}"/>
              </a:ext>
            </a:extLst>
          </p:cNvPr>
          <p:cNvSpPr/>
          <p:nvPr/>
        </p:nvSpPr>
        <p:spPr>
          <a:xfrm>
            <a:off x="3203848" y="779854"/>
            <a:ext cx="2736304" cy="6480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PT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Libertismo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ângulo 18">
            <a:extLst>
              <a:ext uri="{FF2B5EF4-FFF2-40B4-BE49-F238E27FC236}">
                <a16:creationId xmlns:a16="http://schemas.microsoft.com/office/drawing/2014/main" xmlns="" id="{9A715F00-252F-41AF-93B6-29ACFD9FB8E8}"/>
              </a:ext>
            </a:extLst>
          </p:cNvPr>
          <p:cNvSpPr/>
          <p:nvPr/>
        </p:nvSpPr>
        <p:spPr>
          <a:xfrm>
            <a:off x="3319264" y="3969059"/>
            <a:ext cx="2736304" cy="1764193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F9C8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PT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pt-P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Causalidade do agente: autodeterminação e dualidade entre o corpo e a mente/alma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Rectângulo 22">
            <a:extLst>
              <a:ext uri="{FF2B5EF4-FFF2-40B4-BE49-F238E27FC236}">
                <a16:creationId xmlns:a16="http://schemas.microsoft.com/office/drawing/2014/main" xmlns="" id="{AD733032-A2C3-4B3E-9D8C-E7CE419A1282}"/>
              </a:ext>
            </a:extLst>
          </p:cNvPr>
          <p:cNvSpPr/>
          <p:nvPr/>
        </p:nvSpPr>
        <p:spPr>
          <a:xfrm>
            <a:off x="1331640" y="2060848"/>
            <a:ext cx="3024336" cy="122413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estamos determinados, não temos a liberdade necessária para sermos moralmente responsáveis.</a:t>
            </a:r>
            <a:endParaRPr lang="pt-B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exão recta 30">
            <a:extLst>
              <a:ext uri="{FF2B5EF4-FFF2-40B4-BE49-F238E27FC236}">
                <a16:creationId xmlns:a16="http://schemas.microsoft.com/office/drawing/2014/main" xmlns="" id="{FACDBF8D-E5A7-49C1-BF38-FEC262B0724C}"/>
              </a:ext>
            </a:extLst>
          </p:cNvPr>
          <p:cNvCxnSpPr>
            <a:cxnSpLocks/>
            <a:stCxn id="10" idx="2"/>
            <a:endCxn id="23" idx="0"/>
          </p:cNvCxnSpPr>
          <p:nvPr/>
        </p:nvCxnSpPr>
        <p:spPr>
          <a:xfrm>
            <a:off x="4572000" y="1427926"/>
            <a:ext cx="2131671" cy="632922"/>
          </a:xfrm>
          <a:prstGeom prst="line">
            <a:avLst/>
          </a:prstGeom>
          <a:ln w="34925">
            <a:solidFill>
              <a:srgbClr val="F9C8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xão recta 30">
            <a:extLst>
              <a:ext uri="{FF2B5EF4-FFF2-40B4-BE49-F238E27FC236}">
                <a16:creationId xmlns:a16="http://schemas.microsoft.com/office/drawing/2014/main" xmlns="" id="{4BB322EB-6BA2-49AA-B56F-8EDF2490B3C7}"/>
              </a:ext>
            </a:extLst>
          </p:cNvPr>
          <p:cNvCxnSpPr>
            <a:cxnSpLocks/>
            <a:stCxn id="10" idx="2"/>
            <a:endCxn id="28" idx="0"/>
          </p:cNvCxnSpPr>
          <p:nvPr/>
        </p:nvCxnSpPr>
        <p:spPr>
          <a:xfrm flipH="1">
            <a:off x="2843808" y="1427926"/>
            <a:ext cx="1728192" cy="632922"/>
          </a:xfrm>
          <a:prstGeom prst="line">
            <a:avLst/>
          </a:prstGeom>
          <a:ln w="34925">
            <a:solidFill>
              <a:srgbClr val="F9C8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xão recta 30">
            <a:extLst>
              <a:ext uri="{FF2B5EF4-FFF2-40B4-BE49-F238E27FC236}">
                <a16:creationId xmlns:a16="http://schemas.microsoft.com/office/drawing/2014/main" xmlns="" id="{2C2D9C1C-9388-41CB-B213-451BDF9ABC49}"/>
              </a:ext>
            </a:extLst>
          </p:cNvPr>
          <p:cNvCxnSpPr>
            <a:cxnSpLocks/>
          </p:cNvCxnSpPr>
          <p:nvPr/>
        </p:nvCxnSpPr>
        <p:spPr>
          <a:xfrm>
            <a:off x="1331640" y="3429000"/>
            <a:ext cx="6840760" cy="0"/>
          </a:xfrm>
          <a:prstGeom prst="line">
            <a:avLst/>
          </a:prstGeom>
          <a:ln w="34925">
            <a:solidFill>
              <a:srgbClr val="F9C8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ângulo 18">
            <a:extLst>
              <a:ext uri="{FF2B5EF4-FFF2-40B4-BE49-F238E27FC236}">
                <a16:creationId xmlns:a16="http://schemas.microsoft.com/office/drawing/2014/main" xmlns="" id="{B957452B-2BD3-4A5C-B011-981E5B0E494B}"/>
              </a:ext>
            </a:extLst>
          </p:cNvPr>
          <p:cNvSpPr/>
          <p:nvPr/>
        </p:nvSpPr>
        <p:spPr>
          <a:xfrm>
            <a:off x="467544" y="3969059"/>
            <a:ext cx="2736304" cy="1764185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F9C8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PT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pt-P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Argumento da experiência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Rectângulo 18">
            <a:extLst>
              <a:ext uri="{FF2B5EF4-FFF2-40B4-BE49-F238E27FC236}">
                <a16:creationId xmlns:a16="http://schemas.microsoft.com/office/drawing/2014/main" xmlns="" id="{C6D8866C-C67E-44DE-A44B-1F8B11F0F9EE}"/>
              </a:ext>
            </a:extLst>
          </p:cNvPr>
          <p:cNvSpPr/>
          <p:nvPr/>
        </p:nvSpPr>
        <p:spPr>
          <a:xfrm>
            <a:off x="6158695" y="3969060"/>
            <a:ext cx="2736304" cy="1764192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F9C8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PT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pt-P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Argumento da responsabilidade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0" name="Conexão recta 30">
            <a:extLst>
              <a:ext uri="{FF2B5EF4-FFF2-40B4-BE49-F238E27FC236}">
                <a16:creationId xmlns:a16="http://schemas.microsoft.com/office/drawing/2014/main" xmlns="" id="{512940C3-27F0-4EB3-985B-77EB7C805ED3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4687416" y="3429000"/>
            <a:ext cx="0" cy="540059"/>
          </a:xfrm>
          <a:prstGeom prst="line">
            <a:avLst/>
          </a:prstGeom>
          <a:ln w="34925">
            <a:solidFill>
              <a:srgbClr val="F9C8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xão recta 30">
            <a:extLst>
              <a:ext uri="{FF2B5EF4-FFF2-40B4-BE49-F238E27FC236}">
                <a16:creationId xmlns:a16="http://schemas.microsoft.com/office/drawing/2014/main" xmlns="" id="{C009CA9D-28BB-42EF-BD91-465CCA348197}"/>
              </a:ext>
            </a:extLst>
          </p:cNvPr>
          <p:cNvCxnSpPr>
            <a:cxnSpLocks/>
          </p:cNvCxnSpPr>
          <p:nvPr/>
        </p:nvCxnSpPr>
        <p:spPr>
          <a:xfrm>
            <a:off x="7526847" y="3429000"/>
            <a:ext cx="0" cy="540060"/>
          </a:xfrm>
          <a:prstGeom prst="line">
            <a:avLst/>
          </a:prstGeom>
          <a:ln w="34925">
            <a:solidFill>
              <a:srgbClr val="F9C8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xão recta 30">
            <a:extLst>
              <a:ext uri="{FF2B5EF4-FFF2-40B4-BE49-F238E27FC236}">
                <a16:creationId xmlns:a16="http://schemas.microsoft.com/office/drawing/2014/main" xmlns="" id="{CB913B9C-37AB-4F8B-B375-E3B6BEA568DD}"/>
              </a:ext>
            </a:extLst>
          </p:cNvPr>
          <p:cNvCxnSpPr>
            <a:cxnSpLocks/>
          </p:cNvCxnSpPr>
          <p:nvPr/>
        </p:nvCxnSpPr>
        <p:spPr>
          <a:xfrm>
            <a:off x="1848869" y="3429000"/>
            <a:ext cx="0" cy="540060"/>
          </a:xfrm>
          <a:prstGeom prst="line">
            <a:avLst/>
          </a:prstGeom>
          <a:ln w="34925">
            <a:solidFill>
              <a:srgbClr val="F9C8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248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2">
            <a:extLst>
              <a:ext uri="{FF2B5EF4-FFF2-40B4-BE49-F238E27FC236}">
                <a16:creationId xmlns:a16="http://schemas.microsoft.com/office/drawing/2014/main" xmlns="" id="{706F7212-BAE2-48AC-AA29-AEF42BF9E643}"/>
              </a:ext>
            </a:extLst>
          </p:cNvPr>
          <p:cNvSpPr/>
          <p:nvPr/>
        </p:nvSpPr>
        <p:spPr>
          <a:xfrm>
            <a:off x="828886" y="2420888"/>
            <a:ext cx="2308004" cy="1584176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facto de termos experiência da liberdade não prova que esta exista.</a:t>
            </a:r>
            <a:endParaRPr lang="pt-B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ângulo 22">
            <a:extLst>
              <a:ext uri="{FF2B5EF4-FFF2-40B4-BE49-F238E27FC236}">
                <a16:creationId xmlns:a16="http://schemas.microsoft.com/office/drawing/2014/main" xmlns="" id="{9889B71B-67C3-417D-BB2C-5767C77313EE}"/>
              </a:ext>
            </a:extLst>
          </p:cNvPr>
          <p:cNvSpPr/>
          <p:nvPr/>
        </p:nvSpPr>
        <p:spPr>
          <a:xfrm>
            <a:off x="5940152" y="2420888"/>
            <a:ext cx="2376264" cy="1584176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PT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libertismo</a:t>
            </a:r>
            <a:r>
              <a:rPr lang="pt-P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não nos fornece grandes explicações sobre aquilo que produz as nossas decisões.</a:t>
            </a:r>
            <a:endParaRPr lang="pt-B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xão recta 30">
            <a:extLst>
              <a:ext uri="{FF2B5EF4-FFF2-40B4-BE49-F238E27FC236}">
                <a16:creationId xmlns:a16="http://schemas.microsoft.com/office/drawing/2014/main" xmlns="" id="{67D6F260-32B1-4B2D-B085-31F76F5773AE}"/>
              </a:ext>
            </a:extLst>
          </p:cNvPr>
          <p:cNvCxnSpPr>
            <a:cxnSpLocks/>
            <a:stCxn id="2" idx="2"/>
            <a:endCxn id="3" idx="0"/>
          </p:cNvCxnSpPr>
          <p:nvPr/>
        </p:nvCxnSpPr>
        <p:spPr>
          <a:xfrm flipH="1">
            <a:off x="1982888" y="1700808"/>
            <a:ext cx="2600899" cy="720080"/>
          </a:xfrm>
          <a:prstGeom prst="line">
            <a:avLst/>
          </a:prstGeom>
          <a:ln w="34925">
            <a:solidFill>
              <a:srgbClr val="F9C8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xão recta 30">
            <a:extLst>
              <a:ext uri="{FF2B5EF4-FFF2-40B4-BE49-F238E27FC236}">
                <a16:creationId xmlns:a16="http://schemas.microsoft.com/office/drawing/2014/main" xmlns="" id="{DD73313A-782B-4115-82EE-EEE50CED086A}"/>
              </a:ext>
            </a:extLst>
          </p:cNvPr>
          <p:cNvCxnSpPr>
            <a:cxnSpLocks/>
            <a:stCxn id="2" idx="2"/>
            <a:endCxn id="4" idx="0"/>
          </p:cNvCxnSpPr>
          <p:nvPr/>
        </p:nvCxnSpPr>
        <p:spPr>
          <a:xfrm>
            <a:off x="4583787" y="1700808"/>
            <a:ext cx="2544497" cy="720080"/>
          </a:xfrm>
          <a:prstGeom prst="line">
            <a:avLst/>
          </a:prstGeom>
          <a:ln w="34925">
            <a:solidFill>
              <a:srgbClr val="F9C8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ângulo 22">
            <a:extLst>
              <a:ext uri="{FF2B5EF4-FFF2-40B4-BE49-F238E27FC236}">
                <a16:creationId xmlns:a16="http://schemas.microsoft.com/office/drawing/2014/main" xmlns="" id="{808836B9-CC19-4FB3-B729-73A17B2AEC38}"/>
              </a:ext>
            </a:extLst>
          </p:cNvPr>
          <p:cNvSpPr/>
          <p:nvPr/>
        </p:nvSpPr>
        <p:spPr>
          <a:xfrm>
            <a:off x="3416124" y="4005064"/>
            <a:ext cx="2308004" cy="1584176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sentimentos associados à responsabilidade moral podem não ser justificáveis.</a:t>
            </a:r>
            <a:endParaRPr lang="pt-B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Conexão recta 30">
            <a:extLst>
              <a:ext uri="{FF2B5EF4-FFF2-40B4-BE49-F238E27FC236}">
                <a16:creationId xmlns:a16="http://schemas.microsoft.com/office/drawing/2014/main" xmlns="" id="{DD240457-3E57-4E62-898B-84ED2AD16E8F}"/>
              </a:ext>
            </a:extLst>
          </p:cNvPr>
          <p:cNvCxnSpPr>
            <a:cxnSpLocks/>
            <a:stCxn id="2" idx="2"/>
            <a:endCxn id="10" idx="0"/>
          </p:cNvCxnSpPr>
          <p:nvPr/>
        </p:nvCxnSpPr>
        <p:spPr>
          <a:xfrm flipH="1">
            <a:off x="4570126" y="1700808"/>
            <a:ext cx="13661" cy="2304256"/>
          </a:xfrm>
          <a:prstGeom prst="line">
            <a:avLst/>
          </a:prstGeom>
          <a:ln w="34925">
            <a:solidFill>
              <a:srgbClr val="F9C8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ângulo 18">
            <a:extLst>
              <a:ext uri="{FF2B5EF4-FFF2-40B4-BE49-F238E27FC236}">
                <a16:creationId xmlns:a16="http://schemas.microsoft.com/office/drawing/2014/main" xmlns="" id="{DC570DF1-F59B-4A76-BE0E-7064409EF3AD}"/>
              </a:ext>
            </a:extLst>
          </p:cNvPr>
          <p:cNvSpPr/>
          <p:nvPr/>
        </p:nvSpPr>
        <p:spPr>
          <a:xfrm>
            <a:off x="1787269" y="1145487"/>
            <a:ext cx="5593035" cy="555321"/>
          </a:xfrm>
          <a:prstGeom prst="roundRect">
            <a:avLst/>
          </a:prstGeom>
          <a:solidFill>
            <a:srgbClr val="DA1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Objeções ao libertismo</a:t>
            </a:r>
          </a:p>
        </p:txBody>
      </p:sp>
    </p:spTree>
    <p:extLst>
      <p:ext uri="{BB962C8B-B14F-4D97-AF65-F5344CB8AC3E}">
        <p14:creationId xmlns:p14="http://schemas.microsoft.com/office/powerpoint/2010/main" val="2087125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Conexão recta 30">
            <a:extLst>
              <a:ext uri="{FF2B5EF4-FFF2-40B4-BE49-F238E27FC236}">
                <a16:creationId xmlns:a16="http://schemas.microsoft.com/office/drawing/2014/main" xmlns="" id="{E0A16C93-33B2-46E3-9F69-777BFF8359CE}"/>
              </a:ext>
            </a:extLst>
          </p:cNvPr>
          <p:cNvCxnSpPr>
            <a:cxnSpLocks/>
          </p:cNvCxnSpPr>
          <p:nvPr/>
        </p:nvCxnSpPr>
        <p:spPr>
          <a:xfrm>
            <a:off x="2282468" y="3356992"/>
            <a:ext cx="0" cy="370361"/>
          </a:xfrm>
          <a:prstGeom prst="line">
            <a:avLst/>
          </a:prstGeom>
          <a:ln w="34925">
            <a:solidFill>
              <a:srgbClr val="F9C8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ângulo 22"/>
          <p:cNvSpPr/>
          <p:nvPr/>
        </p:nvSpPr>
        <p:spPr>
          <a:xfrm>
            <a:off x="828885" y="1700808"/>
            <a:ext cx="2937459" cy="86409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Estamos determinados.</a:t>
            </a:r>
            <a:endParaRPr lang="pt-B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ângulo 18">
            <a:extLst>
              <a:ext uri="{FF2B5EF4-FFF2-40B4-BE49-F238E27FC236}">
                <a16:creationId xmlns:a16="http://schemas.microsoft.com/office/drawing/2014/main" xmlns="" id="{6E11FFA8-54FB-485F-9250-BFCDDADAE713}"/>
              </a:ext>
            </a:extLst>
          </p:cNvPr>
          <p:cNvSpPr/>
          <p:nvPr/>
        </p:nvSpPr>
        <p:spPr>
          <a:xfrm>
            <a:off x="2987824" y="779854"/>
            <a:ext cx="3024336" cy="6480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P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Determinismo moderado: perspetiva </a:t>
            </a:r>
            <a:r>
              <a:rPr lang="pt-PT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compatibilista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ângulo 18">
            <a:extLst>
              <a:ext uri="{FF2B5EF4-FFF2-40B4-BE49-F238E27FC236}">
                <a16:creationId xmlns:a16="http://schemas.microsoft.com/office/drawing/2014/main" xmlns="" id="{9A715F00-252F-41AF-93B6-29ACFD9FB8E8}"/>
              </a:ext>
            </a:extLst>
          </p:cNvPr>
          <p:cNvSpPr/>
          <p:nvPr/>
        </p:nvSpPr>
        <p:spPr>
          <a:xfrm>
            <a:off x="828885" y="2924944"/>
            <a:ext cx="7559537" cy="432048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F9C8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ato pode ser, ao mesmo tempo, livre e determinado.</a:t>
            </a:r>
            <a:endParaRPr kumimoji="0" lang="pt-P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Rectângulo 22">
            <a:extLst>
              <a:ext uri="{FF2B5EF4-FFF2-40B4-BE49-F238E27FC236}">
                <a16:creationId xmlns:a16="http://schemas.microsoft.com/office/drawing/2014/main" xmlns="" id="{AD733032-A2C3-4B3E-9D8C-E7CE419A1282}"/>
              </a:ext>
            </a:extLst>
          </p:cNvPr>
          <p:cNvSpPr/>
          <p:nvPr/>
        </p:nvSpPr>
        <p:spPr>
          <a:xfrm>
            <a:off x="5364088" y="1700808"/>
            <a:ext cx="3024336" cy="86409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Temos a liberdade necessária para sermos moralmente responsáveis.</a:t>
            </a:r>
          </a:p>
        </p:txBody>
      </p:sp>
      <p:cxnSp>
        <p:nvCxnSpPr>
          <p:cNvPr id="29" name="Conexão recta 30">
            <a:extLst>
              <a:ext uri="{FF2B5EF4-FFF2-40B4-BE49-F238E27FC236}">
                <a16:creationId xmlns:a16="http://schemas.microsoft.com/office/drawing/2014/main" xmlns="" id="{39C88126-B720-4E65-83DA-DF024E0E8D60}"/>
              </a:ext>
            </a:extLst>
          </p:cNvPr>
          <p:cNvCxnSpPr>
            <a:cxnSpLocks/>
            <a:stCxn id="23" idx="2"/>
          </p:cNvCxnSpPr>
          <p:nvPr/>
        </p:nvCxnSpPr>
        <p:spPr>
          <a:xfrm>
            <a:off x="2297615" y="2564904"/>
            <a:ext cx="0" cy="360040"/>
          </a:xfrm>
          <a:prstGeom prst="line">
            <a:avLst/>
          </a:prstGeom>
          <a:ln w="34925">
            <a:solidFill>
              <a:srgbClr val="F9C8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xão recta 30">
            <a:extLst>
              <a:ext uri="{FF2B5EF4-FFF2-40B4-BE49-F238E27FC236}">
                <a16:creationId xmlns:a16="http://schemas.microsoft.com/office/drawing/2014/main" xmlns="" id="{FACDBF8D-E5A7-49C1-BF38-FEC262B0724C}"/>
              </a:ext>
            </a:extLst>
          </p:cNvPr>
          <p:cNvCxnSpPr>
            <a:cxnSpLocks/>
            <a:stCxn id="10" idx="2"/>
            <a:endCxn id="23" idx="0"/>
          </p:cNvCxnSpPr>
          <p:nvPr/>
        </p:nvCxnSpPr>
        <p:spPr>
          <a:xfrm flipH="1">
            <a:off x="2297615" y="1427926"/>
            <a:ext cx="2202377" cy="272882"/>
          </a:xfrm>
          <a:prstGeom prst="line">
            <a:avLst/>
          </a:prstGeom>
          <a:ln w="34925">
            <a:solidFill>
              <a:srgbClr val="F9C8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xão recta 30">
            <a:extLst>
              <a:ext uri="{FF2B5EF4-FFF2-40B4-BE49-F238E27FC236}">
                <a16:creationId xmlns:a16="http://schemas.microsoft.com/office/drawing/2014/main" xmlns="" id="{4BB322EB-6BA2-49AA-B56F-8EDF2490B3C7}"/>
              </a:ext>
            </a:extLst>
          </p:cNvPr>
          <p:cNvCxnSpPr>
            <a:cxnSpLocks/>
            <a:stCxn id="10" idx="2"/>
            <a:endCxn id="28" idx="0"/>
          </p:cNvCxnSpPr>
          <p:nvPr/>
        </p:nvCxnSpPr>
        <p:spPr>
          <a:xfrm>
            <a:off x="4499992" y="1427926"/>
            <a:ext cx="2376264" cy="272882"/>
          </a:xfrm>
          <a:prstGeom prst="line">
            <a:avLst/>
          </a:prstGeom>
          <a:ln w="34925">
            <a:solidFill>
              <a:srgbClr val="F9C8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xão recta 30">
            <a:extLst>
              <a:ext uri="{FF2B5EF4-FFF2-40B4-BE49-F238E27FC236}">
                <a16:creationId xmlns:a16="http://schemas.microsoft.com/office/drawing/2014/main" xmlns="" id="{2C2D9C1C-9388-41CB-B213-451BDF9ABC49}"/>
              </a:ext>
            </a:extLst>
          </p:cNvPr>
          <p:cNvCxnSpPr>
            <a:cxnSpLocks/>
            <a:endCxn id="28" idx="2"/>
          </p:cNvCxnSpPr>
          <p:nvPr/>
        </p:nvCxnSpPr>
        <p:spPr>
          <a:xfrm flipV="1">
            <a:off x="6876256" y="2564904"/>
            <a:ext cx="0" cy="360040"/>
          </a:xfrm>
          <a:prstGeom prst="line">
            <a:avLst/>
          </a:prstGeom>
          <a:ln w="34925">
            <a:solidFill>
              <a:srgbClr val="F9C8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ângulo 18">
            <a:extLst>
              <a:ext uri="{FF2B5EF4-FFF2-40B4-BE49-F238E27FC236}">
                <a16:creationId xmlns:a16="http://schemas.microsoft.com/office/drawing/2014/main" xmlns="" id="{A5745B42-BD23-4726-8188-451CDE4ED1D6}"/>
              </a:ext>
            </a:extLst>
          </p:cNvPr>
          <p:cNvSpPr/>
          <p:nvPr/>
        </p:nvSpPr>
        <p:spPr>
          <a:xfrm>
            <a:off x="5800144" y="3623725"/>
            <a:ext cx="2160238" cy="432048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F9C8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PT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pt-P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Ações não-livres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ectângulo 18">
            <a:extLst>
              <a:ext uri="{FF2B5EF4-FFF2-40B4-BE49-F238E27FC236}">
                <a16:creationId xmlns:a16="http://schemas.microsoft.com/office/drawing/2014/main" xmlns="" id="{E0FD6FDB-4F7E-4771-BAD7-454E866D70AD}"/>
              </a:ext>
            </a:extLst>
          </p:cNvPr>
          <p:cNvSpPr/>
          <p:nvPr/>
        </p:nvSpPr>
        <p:spPr>
          <a:xfrm>
            <a:off x="1202349" y="3623725"/>
            <a:ext cx="2160238" cy="432048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F9C8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PT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pt-P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Ações livres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Não É Igual A 13">
            <a:extLst>
              <a:ext uri="{FF2B5EF4-FFF2-40B4-BE49-F238E27FC236}">
                <a16:creationId xmlns:a16="http://schemas.microsoft.com/office/drawing/2014/main" xmlns="" id="{300F807D-1710-455B-BB03-ED7DFDE049B3}"/>
              </a:ext>
            </a:extLst>
          </p:cNvPr>
          <p:cNvSpPr/>
          <p:nvPr/>
        </p:nvSpPr>
        <p:spPr>
          <a:xfrm>
            <a:off x="4201108" y="3732394"/>
            <a:ext cx="721894" cy="432048"/>
          </a:xfrm>
          <a:prstGeom prst="mathNotEqual">
            <a:avLst/>
          </a:prstGeom>
          <a:solidFill>
            <a:srgbClr val="DA1D4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24" name="Rectângulo 18">
            <a:extLst>
              <a:ext uri="{FF2B5EF4-FFF2-40B4-BE49-F238E27FC236}">
                <a16:creationId xmlns:a16="http://schemas.microsoft.com/office/drawing/2014/main" xmlns="" id="{20DF7AF6-4C67-4984-A730-314369C7D6E2}"/>
              </a:ext>
            </a:extLst>
          </p:cNvPr>
          <p:cNvSpPr/>
          <p:nvPr/>
        </p:nvSpPr>
        <p:spPr>
          <a:xfrm>
            <a:off x="1190449" y="4149080"/>
            <a:ext cx="2172138" cy="1584176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F9C8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P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Aquelas que fazemos com vontade de as fazer e sem que nada nem ninguém nos force ou obrigue. </a:t>
            </a:r>
            <a:endParaRPr kumimoji="0" lang="pt-P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Rectângulo 18">
            <a:extLst>
              <a:ext uri="{FF2B5EF4-FFF2-40B4-BE49-F238E27FC236}">
                <a16:creationId xmlns:a16="http://schemas.microsoft.com/office/drawing/2014/main" xmlns="" id="{11B3A8B4-31C2-4E14-A34D-81C412A92935}"/>
              </a:ext>
            </a:extLst>
          </p:cNvPr>
          <p:cNvSpPr/>
          <p:nvPr/>
        </p:nvSpPr>
        <p:spPr>
          <a:xfrm>
            <a:off x="5795174" y="4148404"/>
            <a:ext cx="2165208" cy="1490869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F9C8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P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Aquelas em que somos forçados ou constrangidos a escolher.</a:t>
            </a:r>
            <a:endParaRPr kumimoji="0" lang="pt-P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Rectângulo 18">
            <a:extLst>
              <a:ext uri="{FF2B5EF4-FFF2-40B4-BE49-F238E27FC236}">
                <a16:creationId xmlns:a16="http://schemas.microsoft.com/office/drawing/2014/main" xmlns="" id="{DFCDD034-45C6-459B-B302-85C4E5B16A0C}"/>
              </a:ext>
            </a:extLst>
          </p:cNvPr>
          <p:cNvSpPr/>
          <p:nvPr/>
        </p:nvSpPr>
        <p:spPr>
          <a:xfrm>
            <a:off x="828885" y="5921896"/>
            <a:ext cx="7559537" cy="747464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F9C8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ações livres resultam do exercício da vontade de um agente, das suas crenças e dos seus desejos, surgindo por um processo natural, sem coações, apesar de serem determinadas.</a:t>
            </a:r>
            <a:endParaRPr kumimoji="0" lang="pt-P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293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ângulo 22"/>
          <p:cNvSpPr/>
          <p:nvPr/>
        </p:nvSpPr>
        <p:spPr>
          <a:xfrm>
            <a:off x="3031262" y="1124744"/>
            <a:ext cx="2937459" cy="53086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Compatibilismo clássico</a:t>
            </a:r>
            <a:endParaRPr lang="pt-B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ângulo 18">
            <a:extLst>
              <a:ext uri="{FF2B5EF4-FFF2-40B4-BE49-F238E27FC236}">
                <a16:creationId xmlns:a16="http://schemas.microsoft.com/office/drawing/2014/main" xmlns="" id="{9A715F00-252F-41AF-93B6-29ACFD9FB8E8}"/>
              </a:ext>
            </a:extLst>
          </p:cNvPr>
          <p:cNvSpPr/>
          <p:nvPr/>
        </p:nvSpPr>
        <p:spPr>
          <a:xfrm>
            <a:off x="2267745" y="2019039"/>
            <a:ext cx="4464496" cy="432048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F9C8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Princípio das possibilidades alternativas</a:t>
            </a:r>
            <a:endParaRPr kumimoji="0" lang="pt-P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9" name="Conexão recta 30">
            <a:extLst>
              <a:ext uri="{FF2B5EF4-FFF2-40B4-BE49-F238E27FC236}">
                <a16:creationId xmlns:a16="http://schemas.microsoft.com/office/drawing/2014/main" xmlns="" id="{39C88126-B720-4E65-83DA-DF024E0E8D60}"/>
              </a:ext>
            </a:extLst>
          </p:cNvPr>
          <p:cNvCxnSpPr>
            <a:cxnSpLocks/>
            <a:stCxn id="23" idx="2"/>
            <a:endCxn id="16" idx="0"/>
          </p:cNvCxnSpPr>
          <p:nvPr/>
        </p:nvCxnSpPr>
        <p:spPr>
          <a:xfrm>
            <a:off x="4499992" y="1655610"/>
            <a:ext cx="1" cy="363429"/>
          </a:xfrm>
          <a:prstGeom prst="line">
            <a:avLst/>
          </a:prstGeom>
          <a:ln w="34925">
            <a:solidFill>
              <a:srgbClr val="F9C8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ângulo 18">
            <a:extLst>
              <a:ext uri="{FF2B5EF4-FFF2-40B4-BE49-F238E27FC236}">
                <a16:creationId xmlns:a16="http://schemas.microsoft.com/office/drawing/2014/main" xmlns="" id="{C8CC628B-E058-4D12-9DF0-B77DE4EF2FBA}"/>
              </a:ext>
            </a:extLst>
          </p:cNvPr>
          <p:cNvSpPr/>
          <p:nvPr/>
        </p:nvSpPr>
        <p:spPr>
          <a:xfrm>
            <a:off x="2267745" y="2778504"/>
            <a:ext cx="4464496" cy="866519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F9C8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 há responsabilidade e livre-arbítrio se o agente pudesse ter agido de modo diferente daquele que agiu.</a:t>
            </a:r>
            <a:endParaRPr kumimoji="0" lang="pt-P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1" name="Conexão recta 30">
            <a:extLst>
              <a:ext uri="{FF2B5EF4-FFF2-40B4-BE49-F238E27FC236}">
                <a16:creationId xmlns:a16="http://schemas.microsoft.com/office/drawing/2014/main" xmlns="" id="{3581D167-73BA-4A93-AD24-AB7BCF629840}"/>
              </a:ext>
            </a:extLst>
          </p:cNvPr>
          <p:cNvCxnSpPr>
            <a:cxnSpLocks/>
            <a:stCxn id="16" idx="2"/>
            <a:endCxn id="30" idx="0"/>
          </p:cNvCxnSpPr>
          <p:nvPr/>
        </p:nvCxnSpPr>
        <p:spPr>
          <a:xfrm>
            <a:off x="4499993" y="2451087"/>
            <a:ext cx="0" cy="327417"/>
          </a:xfrm>
          <a:prstGeom prst="line">
            <a:avLst/>
          </a:prstGeom>
          <a:ln w="34925">
            <a:solidFill>
              <a:srgbClr val="F9C8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ângulo 18">
            <a:extLst>
              <a:ext uri="{FF2B5EF4-FFF2-40B4-BE49-F238E27FC236}">
                <a16:creationId xmlns:a16="http://schemas.microsoft.com/office/drawing/2014/main" xmlns="" id="{4C402967-C9CC-438D-901A-85E774266BEA}"/>
              </a:ext>
            </a:extLst>
          </p:cNvPr>
          <p:cNvSpPr/>
          <p:nvPr/>
        </p:nvSpPr>
        <p:spPr>
          <a:xfrm>
            <a:off x="1482383" y="4365104"/>
            <a:ext cx="2124237" cy="103147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P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Um agente tem possibilidades alternativas.</a:t>
            </a:r>
            <a:endParaRPr kumimoji="0" lang="pt-P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Rectângulo 18">
            <a:extLst>
              <a:ext uri="{FF2B5EF4-FFF2-40B4-BE49-F238E27FC236}">
                <a16:creationId xmlns:a16="http://schemas.microsoft.com/office/drawing/2014/main" xmlns="" id="{B93002D8-D07C-4F3C-99FD-0891AAF49934}"/>
              </a:ext>
            </a:extLst>
          </p:cNvPr>
          <p:cNvSpPr/>
          <p:nvPr/>
        </p:nvSpPr>
        <p:spPr>
          <a:xfrm>
            <a:off x="5436096" y="4365104"/>
            <a:ext cx="2124237" cy="103147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P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 teria agido de modo diferente, se o tivesse desejado.</a:t>
            </a:r>
            <a:endParaRPr kumimoji="0" lang="pt-P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Rectângulo 18">
            <a:extLst>
              <a:ext uri="{FF2B5EF4-FFF2-40B4-BE49-F238E27FC236}">
                <a16:creationId xmlns:a16="http://schemas.microsoft.com/office/drawing/2014/main" xmlns="" id="{7C5A6AC2-F850-4ED1-95FD-265A6271A4B5}"/>
              </a:ext>
            </a:extLst>
          </p:cNvPr>
          <p:cNvSpPr/>
          <p:nvPr/>
        </p:nvSpPr>
        <p:spPr>
          <a:xfrm>
            <a:off x="1482383" y="5572706"/>
            <a:ext cx="6221966" cy="664606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F9C8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P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 conciliar o determinismo com o livre-arbítrio, o compatibilismo permite responsabilizar o agente.</a:t>
            </a:r>
            <a:endParaRPr kumimoji="0" lang="pt-P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2" name="Conexão recta 30">
            <a:extLst>
              <a:ext uri="{FF2B5EF4-FFF2-40B4-BE49-F238E27FC236}">
                <a16:creationId xmlns:a16="http://schemas.microsoft.com/office/drawing/2014/main" xmlns="" id="{F64D9DDB-ACA7-48DD-A37F-4DC1AD9B85B6}"/>
              </a:ext>
            </a:extLst>
          </p:cNvPr>
          <p:cNvCxnSpPr>
            <a:cxnSpLocks/>
          </p:cNvCxnSpPr>
          <p:nvPr/>
        </p:nvCxnSpPr>
        <p:spPr>
          <a:xfrm>
            <a:off x="4514717" y="3645023"/>
            <a:ext cx="0" cy="1173502"/>
          </a:xfrm>
          <a:prstGeom prst="line">
            <a:avLst/>
          </a:prstGeom>
          <a:ln w="34925">
            <a:solidFill>
              <a:srgbClr val="F9C8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xão recta unidireccional 25">
            <a:extLst>
              <a:ext uri="{FF2B5EF4-FFF2-40B4-BE49-F238E27FC236}">
                <a16:creationId xmlns:a16="http://schemas.microsoft.com/office/drawing/2014/main" xmlns="" id="{08B81B7D-E5A8-4C31-89A1-F503A1945BED}"/>
              </a:ext>
            </a:extLst>
          </p:cNvPr>
          <p:cNvCxnSpPr>
            <a:cxnSpLocks/>
          </p:cNvCxnSpPr>
          <p:nvPr/>
        </p:nvCxnSpPr>
        <p:spPr>
          <a:xfrm flipH="1">
            <a:off x="3606620" y="4818525"/>
            <a:ext cx="360040" cy="0"/>
          </a:xfrm>
          <a:prstGeom prst="straightConnector1">
            <a:avLst/>
          </a:prstGeom>
          <a:ln w="34925">
            <a:solidFill>
              <a:srgbClr val="F9C854"/>
            </a:solidFill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xão recta unidireccional 25">
            <a:extLst>
              <a:ext uri="{FF2B5EF4-FFF2-40B4-BE49-F238E27FC236}">
                <a16:creationId xmlns:a16="http://schemas.microsoft.com/office/drawing/2014/main" xmlns="" id="{A6901781-D9C5-4E7B-B9B6-32680ACE7D8E}"/>
              </a:ext>
            </a:extLst>
          </p:cNvPr>
          <p:cNvCxnSpPr>
            <a:cxnSpLocks/>
          </p:cNvCxnSpPr>
          <p:nvPr/>
        </p:nvCxnSpPr>
        <p:spPr>
          <a:xfrm>
            <a:off x="5004048" y="4818525"/>
            <a:ext cx="432048" cy="0"/>
          </a:xfrm>
          <a:prstGeom prst="straightConnector1">
            <a:avLst/>
          </a:prstGeom>
          <a:ln w="34925">
            <a:solidFill>
              <a:srgbClr val="F9C854"/>
            </a:solidFill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xão recta 30">
            <a:extLst>
              <a:ext uri="{FF2B5EF4-FFF2-40B4-BE49-F238E27FC236}">
                <a16:creationId xmlns:a16="http://schemas.microsoft.com/office/drawing/2014/main" xmlns="" id="{E612B29A-4CFF-4551-B9F2-B76051BFED64}"/>
              </a:ext>
            </a:extLst>
          </p:cNvPr>
          <p:cNvCxnSpPr>
            <a:cxnSpLocks/>
          </p:cNvCxnSpPr>
          <p:nvPr/>
        </p:nvCxnSpPr>
        <p:spPr>
          <a:xfrm>
            <a:off x="3966660" y="4818525"/>
            <a:ext cx="1181404" cy="0"/>
          </a:xfrm>
          <a:prstGeom prst="line">
            <a:avLst/>
          </a:prstGeom>
          <a:ln w="34925">
            <a:solidFill>
              <a:srgbClr val="F9C8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788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8">
            <a:extLst>
              <a:ext uri="{FF2B5EF4-FFF2-40B4-BE49-F238E27FC236}">
                <a16:creationId xmlns:a16="http://schemas.microsoft.com/office/drawing/2014/main" xmlns="" id="{DC570DF1-F59B-4A76-BE0E-7064409EF3AD}"/>
              </a:ext>
            </a:extLst>
          </p:cNvPr>
          <p:cNvSpPr/>
          <p:nvPr/>
        </p:nvSpPr>
        <p:spPr>
          <a:xfrm>
            <a:off x="2483768" y="908720"/>
            <a:ext cx="4824536" cy="555321"/>
          </a:xfrm>
          <a:prstGeom prst="roundRect">
            <a:avLst/>
          </a:prstGeom>
          <a:solidFill>
            <a:srgbClr val="DA1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Objeção ao determinismo moderado</a:t>
            </a:r>
          </a:p>
        </p:txBody>
      </p:sp>
      <p:sp>
        <p:nvSpPr>
          <p:cNvPr id="10" name="Rectângulo 22">
            <a:extLst>
              <a:ext uri="{FF2B5EF4-FFF2-40B4-BE49-F238E27FC236}">
                <a16:creationId xmlns:a16="http://schemas.microsoft.com/office/drawing/2014/main" xmlns="" id="{808836B9-CC19-4FB3-B729-73A17B2AEC38}"/>
              </a:ext>
            </a:extLst>
          </p:cNvPr>
          <p:cNvSpPr/>
          <p:nvPr/>
        </p:nvSpPr>
        <p:spPr>
          <a:xfrm>
            <a:off x="395537" y="1807291"/>
            <a:ext cx="4571624" cy="123762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carácter, as crenças e os desejos dependem de forças que não controlamos, constrangendo-nos a agir de determinado modo.</a:t>
            </a:r>
          </a:p>
        </p:txBody>
      </p:sp>
      <p:sp>
        <p:nvSpPr>
          <p:cNvPr id="12" name="Rectângulo 22">
            <a:extLst>
              <a:ext uri="{FF2B5EF4-FFF2-40B4-BE49-F238E27FC236}">
                <a16:creationId xmlns:a16="http://schemas.microsoft.com/office/drawing/2014/main" xmlns="" id="{FE237936-AD7A-4A74-9C5B-6B7ED28B0244}"/>
              </a:ext>
            </a:extLst>
          </p:cNvPr>
          <p:cNvSpPr/>
          <p:nvPr/>
        </p:nvSpPr>
        <p:spPr>
          <a:xfrm>
            <a:off x="5346556" y="5248556"/>
            <a:ext cx="2880319" cy="107516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Assim, não somos realmente livres nem podemos ser responsabilizados.</a:t>
            </a:r>
            <a:endParaRPr lang="pt-B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ângulo 22">
            <a:extLst>
              <a:ext uri="{FF2B5EF4-FFF2-40B4-BE49-F238E27FC236}">
                <a16:creationId xmlns:a16="http://schemas.microsoft.com/office/drawing/2014/main" xmlns="" id="{6CFBA495-8F97-47B2-84DB-7EDBEFF810C7}"/>
              </a:ext>
            </a:extLst>
          </p:cNvPr>
          <p:cNvSpPr/>
          <p:nvPr/>
        </p:nvSpPr>
        <p:spPr>
          <a:xfrm>
            <a:off x="5364089" y="3579901"/>
            <a:ext cx="2880319" cy="123762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rigor, nunca poderíamos ter agido de outro modo nem ter desejos diferentes. </a:t>
            </a:r>
            <a:endParaRPr lang="pt-B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ângulo 22">
            <a:extLst>
              <a:ext uri="{FF2B5EF4-FFF2-40B4-BE49-F238E27FC236}">
                <a16:creationId xmlns:a16="http://schemas.microsoft.com/office/drawing/2014/main" xmlns="" id="{E2F444CD-51B0-4E9C-A1C1-32DA68F36490}"/>
              </a:ext>
            </a:extLst>
          </p:cNvPr>
          <p:cNvSpPr/>
          <p:nvPr/>
        </p:nvSpPr>
        <p:spPr>
          <a:xfrm>
            <a:off x="5325980" y="1807291"/>
            <a:ext cx="2900896" cy="123762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 não temos consciência desses constrangimentos causais. </a:t>
            </a:r>
            <a:endParaRPr lang="pt-B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Conexão recta unidireccional 25">
            <a:extLst>
              <a:ext uri="{FF2B5EF4-FFF2-40B4-BE49-F238E27FC236}">
                <a16:creationId xmlns:a16="http://schemas.microsoft.com/office/drawing/2014/main" xmlns="" id="{2753E51C-5837-4B79-9C2D-FFFBAA3B173E}"/>
              </a:ext>
            </a:extLst>
          </p:cNvPr>
          <p:cNvCxnSpPr>
            <a:cxnSpLocks/>
          </p:cNvCxnSpPr>
          <p:nvPr/>
        </p:nvCxnSpPr>
        <p:spPr>
          <a:xfrm>
            <a:off x="4977809" y="2348880"/>
            <a:ext cx="314271" cy="0"/>
          </a:xfrm>
          <a:prstGeom prst="straightConnector1">
            <a:avLst/>
          </a:prstGeom>
          <a:ln w="34925">
            <a:solidFill>
              <a:srgbClr val="F9C854"/>
            </a:solidFill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cta unidireccional 25">
            <a:extLst>
              <a:ext uri="{FF2B5EF4-FFF2-40B4-BE49-F238E27FC236}">
                <a16:creationId xmlns:a16="http://schemas.microsoft.com/office/drawing/2014/main" xmlns="" id="{84C081E5-B681-4405-8CDD-201312A028CE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6776428" y="3044915"/>
            <a:ext cx="0" cy="384085"/>
          </a:xfrm>
          <a:prstGeom prst="straightConnector1">
            <a:avLst/>
          </a:prstGeom>
          <a:ln w="34925">
            <a:solidFill>
              <a:srgbClr val="F9C854"/>
            </a:solidFill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xão recta unidireccional 25">
            <a:extLst>
              <a:ext uri="{FF2B5EF4-FFF2-40B4-BE49-F238E27FC236}">
                <a16:creationId xmlns:a16="http://schemas.microsoft.com/office/drawing/2014/main" xmlns="" id="{640E3265-D136-4D03-98C0-6AB87F3BCC9C}"/>
              </a:ext>
            </a:extLst>
          </p:cNvPr>
          <p:cNvCxnSpPr>
            <a:cxnSpLocks/>
          </p:cNvCxnSpPr>
          <p:nvPr/>
        </p:nvCxnSpPr>
        <p:spPr>
          <a:xfrm>
            <a:off x="6776428" y="4817526"/>
            <a:ext cx="0" cy="384085"/>
          </a:xfrm>
          <a:prstGeom prst="straightConnector1">
            <a:avLst/>
          </a:prstGeom>
          <a:ln w="34925">
            <a:solidFill>
              <a:srgbClr val="F9C854"/>
            </a:solidFill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CE46E1A2-9309-4388-8BF4-7DABFD3B8D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89" y="3253960"/>
            <a:ext cx="4582272" cy="3069764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899758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ângulo 22"/>
          <p:cNvSpPr/>
          <p:nvPr/>
        </p:nvSpPr>
        <p:spPr>
          <a:xfrm>
            <a:off x="1764340" y="1844824"/>
            <a:ext cx="5472608" cy="86409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Frankfurt é um autor </a:t>
            </a:r>
            <a:r>
              <a:rPr lang="pt-PT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compatibilista</a:t>
            </a:r>
            <a:r>
              <a:rPr lang="pt-P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põe em causa o princípio das possibilidades alternativas.</a:t>
            </a:r>
            <a:endParaRPr lang="pt-B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ângulo 18">
            <a:extLst>
              <a:ext uri="{FF2B5EF4-FFF2-40B4-BE49-F238E27FC236}">
                <a16:creationId xmlns:a16="http://schemas.microsoft.com/office/drawing/2014/main" xmlns="" id="{6E11FFA8-54FB-485F-9250-BFCDDADAE713}"/>
              </a:ext>
            </a:extLst>
          </p:cNvPr>
          <p:cNvSpPr/>
          <p:nvPr/>
        </p:nvSpPr>
        <p:spPr>
          <a:xfrm>
            <a:off x="1764339" y="1016117"/>
            <a:ext cx="5472608" cy="54067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P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compatibilismo de Harry Frankfurt (n. 1929)</a:t>
            </a:r>
          </a:p>
        </p:txBody>
      </p:sp>
      <p:sp>
        <p:nvSpPr>
          <p:cNvPr id="16" name="Rectângulo 18">
            <a:extLst>
              <a:ext uri="{FF2B5EF4-FFF2-40B4-BE49-F238E27FC236}">
                <a16:creationId xmlns:a16="http://schemas.microsoft.com/office/drawing/2014/main" xmlns="" id="{9A715F00-252F-41AF-93B6-29ACFD9FB8E8}"/>
              </a:ext>
            </a:extLst>
          </p:cNvPr>
          <p:cNvSpPr/>
          <p:nvPr/>
        </p:nvSpPr>
        <p:spPr>
          <a:xfrm>
            <a:off x="1764339" y="3068960"/>
            <a:ext cx="5472608" cy="720080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F9C8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Mesmo que não pudesse ter agido de modo diferente do que agiu, o agente tem livre-arbítrio e pode ser responsabilizado.</a:t>
            </a:r>
            <a:endParaRPr kumimoji="0" lang="pt-P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9" name="Conexão recta 30">
            <a:extLst>
              <a:ext uri="{FF2B5EF4-FFF2-40B4-BE49-F238E27FC236}">
                <a16:creationId xmlns:a16="http://schemas.microsoft.com/office/drawing/2014/main" xmlns="" id="{39C88126-B720-4E65-83DA-DF024E0E8D60}"/>
              </a:ext>
            </a:extLst>
          </p:cNvPr>
          <p:cNvCxnSpPr>
            <a:cxnSpLocks/>
            <a:stCxn id="23" idx="2"/>
            <a:endCxn id="16" idx="0"/>
          </p:cNvCxnSpPr>
          <p:nvPr/>
        </p:nvCxnSpPr>
        <p:spPr>
          <a:xfrm flipH="1">
            <a:off x="4500643" y="2708920"/>
            <a:ext cx="1" cy="360040"/>
          </a:xfrm>
          <a:prstGeom prst="line">
            <a:avLst/>
          </a:prstGeom>
          <a:ln w="34925">
            <a:solidFill>
              <a:srgbClr val="F9C8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xão recta 30">
            <a:extLst>
              <a:ext uri="{FF2B5EF4-FFF2-40B4-BE49-F238E27FC236}">
                <a16:creationId xmlns:a16="http://schemas.microsoft.com/office/drawing/2014/main" xmlns="" id="{FACDBF8D-E5A7-49C1-BF38-FEC262B0724C}"/>
              </a:ext>
            </a:extLst>
          </p:cNvPr>
          <p:cNvCxnSpPr>
            <a:cxnSpLocks/>
            <a:stCxn id="10" idx="2"/>
            <a:endCxn id="23" idx="0"/>
          </p:cNvCxnSpPr>
          <p:nvPr/>
        </p:nvCxnSpPr>
        <p:spPr>
          <a:xfrm>
            <a:off x="4500643" y="1556792"/>
            <a:ext cx="1" cy="288032"/>
          </a:xfrm>
          <a:prstGeom prst="line">
            <a:avLst/>
          </a:prstGeom>
          <a:ln w="34925">
            <a:solidFill>
              <a:srgbClr val="F9C8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ângulo 18">
            <a:extLst>
              <a:ext uri="{FF2B5EF4-FFF2-40B4-BE49-F238E27FC236}">
                <a16:creationId xmlns:a16="http://schemas.microsoft.com/office/drawing/2014/main" xmlns="" id="{F832DDCC-D51B-48EF-914B-DC85B98948F1}"/>
              </a:ext>
            </a:extLst>
          </p:cNvPr>
          <p:cNvSpPr/>
          <p:nvPr/>
        </p:nvSpPr>
        <p:spPr>
          <a:xfrm>
            <a:off x="1764339" y="4509120"/>
            <a:ext cx="5472608" cy="1080120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F9C8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Afirmar o livre-arbítrio do ser humano é afirmar que ele é capaz de determinar as suas vontades e agir em função dessa determinação.</a:t>
            </a:r>
            <a:endParaRPr kumimoji="0" lang="pt-P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2" name="Conexão recta 30">
            <a:extLst>
              <a:ext uri="{FF2B5EF4-FFF2-40B4-BE49-F238E27FC236}">
                <a16:creationId xmlns:a16="http://schemas.microsoft.com/office/drawing/2014/main" xmlns="" id="{D2A447E0-ACB7-4012-A8E7-5177D5B1CC70}"/>
              </a:ext>
            </a:extLst>
          </p:cNvPr>
          <p:cNvCxnSpPr>
            <a:cxnSpLocks/>
            <a:stCxn id="16" idx="2"/>
            <a:endCxn id="31" idx="0"/>
          </p:cNvCxnSpPr>
          <p:nvPr/>
        </p:nvCxnSpPr>
        <p:spPr>
          <a:xfrm>
            <a:off x="4500643" y="3789040"/>
            <a:ext cx="0" cy="720080"/>
          </a:xfrm>
          <a:prstGeom prst="line">
            <a:avLst/>
          </a:prstGeom>
          <a:ln w="34925">
            <a:solidFill>
              <a:srgbClr val="F9C8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5705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8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ângulo 1">
            <a:extLst>
              <a:ext uri="{FF2B5EF4-FFF2-40B4-BE49-F238E27FC236}">
                <a16:creationId xmlns:a16="http://schemas.microsoft.com/office/drawing/2014/main" xmlns="" id="{344B6A94-BE71-4192-A6BD-184C92184286}"/>
              </a:ext>
            </a:extLst>
          </p:cNvPr>
          <p:cNvSpPr/>
          <p:nvPr/>
        </p:nvSpPr>
        <p:spPr>
          <a:xfrm>
            <a:off x="0" y="548680"/>
            <a:ext cx="9144000" cy="576065"/>
          </a:xfrm>
          <a:prstGeom prst="rect">
            <a:avLst/>
          </a:prstGeom>
          <a:solidFill>
            <a:srgbClr val="FFD8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5400" b="1" i="0" u="none" strike="noStrike" kern="1200" cap="none" spc="-100" normalizeH="0" baseline="0" noProof="0" dirty="0">
                <a:ln>
                  <a:noFill/>
                </a:ln>
                <a:solidFill>
                  <a:srgbClr val="C3A04F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Em discussão</a:t>
            </a:r>
          </a:p>
        </p:txBody>
      </p:sp>
      <p:cxnSp>
        <p:nvCxnSpPr>
          <p:cNvPr id="24" name="Conexão recta unidireccional 25">
            <a:extLst>
              <a:ext uri="{FF2B5EF4-FFF2-40B4-BE49-F238E27FC236}">
                <a16:creationId xmlns:a16="http://schemas.microsoft.com/office/drawing/2014/main" xmlns="" id="{54939A92-4FA4-4E1F-BCFC-1A986D0CA43F}"/>
              </a:ext>
            </a:extLst>
          </p:cNvPr>
          <p:cNvCxnSpPr>
            <a:cxnSpLocks/>
            <a:stCxn id="3" idx="2"/>
            <a:endCxn id="16" idx="0"/>
          </p:cNvCxnSpPr>
          <p:nvPr/>
        </p:nvCxnSpPr>
        <p:spPr>
          <a:xfrm flipH="1">
            <a:off x="4572000" y="2488564"/>
            <a:ext cx="2" cy="776125"/>
          </a:xfrm>
          <a:prstGeom prst="straightConnector1">
            <a:avLst/>
          </a:prstGeom>
          <a:ln w="34925">
            <a:solidFill>
              <a:srgbClr val="F9C854"/>
            </a:solidFill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E76297A6-EBEE-1A40-816D-B99CB7607E99}"/>
              </a:ext>
            </a:extLst>
          </p:cNvPr>
          <p:cNvSpPr/>
          <p:nvPr/>
        </p:nvSpPr>
        <p:spPr>
          <a:xfrm>
            <a:off x="1979716" y="1912500"/>
            <a:ext cx="5184572" cy="576064"/>
          </a:xfrm>
          <a:prstGeom prst="roundRect">
            <a:avLst/>
          </a:prstGeom>
          <a:solidFill>
            <a:srgbClr val="CCEA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Ação humana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4071C73B-E4EA-CE45-A658-EF32CBB644CF}"/>
              </a:ext>
            </a:extLst>
          </p:cNvPr>
          <p:cNvSpPr/>
          <p:nvPr/>
        </p:nvSpPr>
        <p:spPr>
          <a:xfrm>
            <a:off x="1691680" y="3264689"/>
            <a:ext cx="5760640" cy="1104747"/>
          </a:xfrm>
          <a:prstGeom prst="roundRect">
            <a:avLst>
              <a:gd name="adj" fmla="val 7499"/>
            </a:avLst>
          </a:prstGeom>
          <a:solidFill>
            <a:schemeClr val="bg1"/>
          </a:solidFill>
          <a:ln w="31750">
            <a:solidFill>
              <a:srgbClr val="F9C8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P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Estamos inteiramente submetidos à causalidade que rege os fenómenos naturais ou, para além de um certo conjunto de condicionantes e limitações, a ação humana é livre? </a:t>
            </a:r>
          </a:p>
        </p:txBody>
      </p:sp>
      <p:sp>
        <p:nvSpPr>
          <p:cNvPr id="11" name="Rounded Rectangle 15">
            <a:extLst>
              <a:ext uri="{FF2B5EF4-FFF2-40B4-BE49-F238E27FC236}">
                <a16:creationId xmlns:a16="http://schemas.microsoft.com/office/drawing/2014/main" xmlns="" id="{FFFCAEE8-F460-475A-8725-025F17595D20}"/>
              </a:ext>
            </a:extLst>
          </p:cNvPr>
          <p:cNvSpPr/>
          <p:nvPr/>
        </p:nvSpPr>
        <p:spPr>
          <a:xfrm>
            <a:off x="1979716" y="4725143"/>
            <a:ext cx="5184572" cy="576064"/>
          </a:xfrm>
          <a:prstGeom prst="roundRect">
            <a:avLst>
              <a:gd name="adj" fmla="val 7499"/>
            </a:avLst>
          </a:prstGeom>
          <a:solidFill>
            <a:schemeClr val="bg1"/>
          </a:solidFill>
          <a:ln w="31750">
            <a:solidFill>
              <a:srgbClr val="F9C8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P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Será que temos livre-arbítrio?</a:t>
            </a:r>
          </a:p>
        </p:txBody>
      </p:sp>
      <p:cxnSp>
        <p:nvCxnSpPr>
          <p:cNvPr id="13" name="Conexão recta unidireccional 25">
            <a:extLst>
              <a:ext uri="{FF2B5EF4-FFF2-40B4-BE49-F238E27FC236}">
                <a16:creationId xmlns:a16="http://schemas.microsoft.com/office/drawing/2014/main" xmlns="" id="{A45A8C8A-C267-4BC5-ADC5-C7C7E7B69992}"/>
              </a:ext>
            </a:extLst>
          </p:cNvPr>
          <p:cNvCxnSpPr>
            <a:cxnSpLocks/>
            <a:stCxn id="16" idx="2"/>
            <a:endCxn id="11" idx="0"/>
          </p:cNvCxnSpPr>
          <p:nvPr/>
        </p:nvCxnSpPr>
        <p:spPr>
          <a:xfrm>
            <a:off x="4572000" y="4369436"/>
            <a:ext cx="2" cy="355707"/>
          </a:xfrm>
          <a:prstGeom prst="straightConnector1">
            <a:avLst/>
          </a:prstGeom>
          <a:ln w="34925">
            <a:solidFill>
              <a:srgbClr val="F9C854"/>
            </a:solidFill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1808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8844E39D-AF45-4556-9C48-4ABC6B7C4B21}"/>
              </a:ext>
            </a:extLst>
          </p:cNvPr>
          <p:cNvSpPr/>
          <p:nvPr/>
        </p:nvSpPr>
        <p:spPr>
          <a:xfrm>
            <a:off x="1043608" y="2168860"/>
            <a:ext cx="7416824" cy="2520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500" b="1" i="0" u="none" strike="noStrike" kern="1200" cap="none" spc="-100" normalizeH="0" baseline="0" noProof="0" dirty="0">
                <a:ln>
                  <a:noFill/>
                </a:ln>
                <a:solidFill>
                  <a:srgbClr val="DA1D4D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Determinismo e liberdade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500" b="1" i="0" u="none" strike="noStrike" kern="1200" cap="none" spc="-100" normalizeH="0" baseline="0" noProof="0" dirty="0">
                <a:ln>
                  <a:noFill/>
                </a:ln>
                <a:solidFill>
                  <a:srgbClr val="DA1D4D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na ação humana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20B60C56-DE03-2D46-AEFA-4D6005E8A758}"/>
              </a:ext>
            </a:extLst>
          </p:cNvPr>
          <p:cNvSpPr/>
          <p:nvPr/>
        </p:nvSpPr>
        <p:spPr>
          <a:xfrm>
            <a:off x="1116013" y="1324104"/>
            <a:ext cx="1224136" cy="1079450"/>
          </a:xfrm>
          <a:prstGeom prst="roundRect">
            <a:avLst/>
          </a:prstGeom>
          <a:solidFill>
            <a:srgbClr val="DA1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5400" b="1" i="0" u="none" strike="noStrike" kern="1200" cap="none" spc="-100" normalizeH="0" baseline="0" noProof="0" dirty="0">
                <a:ln>
                  <a:noFill/>
                </a:ln>
                <a:solidFill>
                  <a:srgbClr val="AC0000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1</a:t>
            </a:r>
            <a:endParaRPr kumimoji="0" lang="x-none" sz="5400" b="0" i="0" u="none" strike="noStrike" kern="1200" cap="none" spc="0" normalizeH="0" baseline="0" noProof="0" dirty="0">
              <a:ln>
                <a:noFill/>
              </a:ln>
              <a:solidFill>
                <a:srgbClr val="AC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4963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ângulo 22"/>
          <p:cNvSpPr/>
          <p:nvPr/>
        </p:nvSpPr>
        <p:spPr>
          <a:xfrm>
            <a:off x="2699792" y="1650402"/>
            <a:ext cx="3485604" cy="91450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Todas as ações são acontecimentos, mas nem todos os acontecimentos são ações.</a:t>
            </a:r>
            <a:endParaRPr lang="pt-B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ângulo 18">
            <a:extLst>
              <a:ext uri="{FF2B5EF4-FFF2-40B4-BE49-F238E27FC236}">
                <a16:creationId xmlns:a16="http://schemas.microsoft.com/office/drawing/2014/main" xmlns="" id="{6E11FFA8-54FB-485F-9250-BFCDDADAE713}"/>
              </a:ext>
            </a:extLst>
          </p:cNvPr>
          <p:cNvSpPr/>
          <p:nvPr/>
        </p:nvSpPr>
        <p:spPr>
          <a:xfrm>
            <a:off x="2699792" y="779854"/>
            <a:ext cx="3485604" cy="48890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P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Acontecimentos e ações</a:t>
            </a:r>
            <a:endParaRPr lang="pt-B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exão recta 30">
            <a:extLst>
              <a:ext uri="{FF2B5EF4-FFF2-40B4-BE49-F238E27FC236}">
                <a16:creationId xmlns:a16="http://schemas.microsoft.com/office/drawing/2014/main" xmlns="" id="{FACDBF8D-E5A7-49C1-BF38-FEC262B0724C}"/>
              </a:ext>
            </a:extLst>
          </p:cNvPr>
          <p:cNvCxnSpPr>
            <a:cxnSpLocks/>
            <a:stCxn id="10" idx="2"/>
            <a:endCxn id="23" idx="0"/>
          </p:cNvCxnSpPr>
          <p:nvPr/>
        </p:nvCxnSpPr>
        <p:spPr>
          <a:xfrm>
            <a:off x="4442594" y="1268760"/>
            <a:ext cx="0" cy="381642"/>
          </a:xfrm>
          <a:prstGeom prst="line">
            <a:avLst/>
          </a:prstGeom>
          <a:ln w="34925">
            <a:solidFill>
              <a:srgbClr val="F9C8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ângulo 18">
            <a:extLst>
              <a:ext uri="{FF2B5EF4-FFF2-40B4-BE49-F238E27FC236}">
                <a16:creationId xmlns:a16="http://schemas.microsoft.com/office/drawing/2014/main" xmlns="" id="{6A39DDBC-9EF3-4A48-88A8-E9C2465A16A8}"/>
              </a:ext>
            </a:extLst>
          </p:cNvPr>
          <p:cNvSpPr/>
          <p:nvPr/>
        </p:nvSpPr>
        <p:spPr>
          <a:xfrm>
            <a:off x="3470488" y="2946546"/>
            <a:ext cx="1944211" cy="41044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Ação</a:t>
            </a: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Rectângulo 28">
            <a:extLst>
              <a:ext uri="{FF2B5EF4-FFF2-40B4-BE49-F238E27FC236}">
                <a16:creationId xmlns:a16="http://schemas.microsoft.com/office/drawing/2014/main" xmlns="" id="{987757D3-B7EA-4C10-A739-7266B5356233}"/>
              </a:ext>
            </a:extLst>
          </p:cNvPr>
          <p:cNvSpPr/>
          <p:nvPr/>
        </p:nvSpPr>
        <p:spPr>
          <a:xfrm>
            <a:off x="5745068" y="3789040"/>
            <a:ext cx="1944209" cy="1147667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F9C8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 muitas vezes de uma deliberação.</a:t>
            </a:r>
            <a:endParaRPr kumimoji="0" lang="pt-P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Rectângulo 28">
            <a:extLst>
              <a:ext uri="{FF2B5EF4-FFF2-40B4-BE49-F238E27FC236}">
                <a16:creationId xmlns:a16="http://schemas.microsoft.com/office/drawing/2014/main" xmlns="" id="{9AF8BF2C-3431-4EF7-93C6-A602EA50D86F}"/>
              </a:ext>
            </a:extLst>
          </p:cNvPr>
          <p:cNvSpPr/>
          <p:nvPr/>
        </p:nvSpPr>
        <p:spPr>
          <a:xfrm>
            <a:off x="1194573" y="3780745"/>
            <a:ext cx="1944211" cy="1147667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F9C8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Envolve um agente – o sujeito da ação.</a:t>
            </a:r>
            <a:endParaRPr kumimoji="0" lang="pt-P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Rectângulo 28">
            <a:extLst>
              <a:ext uri="{FF2B5EF4-FFF2-40B4-BE49-F238E27FC236}">
                <a16:creationId xmlns:a16="http://schemas.microsoft.com/office/drawing/2014/main" xmlns="" id="{6C713D53-04B1-4B06-8074-DB2B3B99717D}"/>
              </a:ext>
            </a:extLst>
          </p:cNvPr>
          <p:cNvSpPr/>
          <p:nvPr/>
        </p:nvSpPr>
        <p:spPr>
          <a:xfrm>
            <a:off x="3470488" y="3789040"/>
            <a:ext cx="1944211" cy="1131079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F9C8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É consciente, voluntária e intencional.</a:t>
            </a:r>
          </a:p>
        </p:txBody>
      </p:sp>
      <p:cxnSp>
        <p:nvCxnSpPr>
          <p:cNvPr id="36" name="Conexão recta 30">
            <a:extLst>
              <a:ext uri="{FF2B5EF4-FFF2-40B4-BE49-F238E27FC236}">
                <a16:creationId xmlns:a16="http://schemas.microsoft.com/office/drawing/2014/main" xmlns="" id="{E91FB54A-E7A5-4548-B685-CBBC4C787FE5}"/>
              </a:ext>
            </a:extLst>
          </p:cNvPr>
          <p:cNvCxnSpPr>
            <a:cxnSpLocks/>
            <a:stCxn id="32" idx="2"/>
            <a:endCxn id="34" idx="0"/>
          </p:cNvCxnSpPr>
          <p:nvPr/>
        </p:nvCxnSpPr>
        <p:spPr>
          <a:xfrm flipH="1">
            <a:off x="2166679" y="3356992"/>
            <a:ext cx="2275915" cy="423753"/>
          </a:xfrm>
          <a:prstGeom prst="line">
            <a:avLst/>
          </a:prstGeom>
          <a:ln w="34925">
            <a:solidFill>
              <a:srgbClr val="F9C8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xão recta 30">
            <a:extLst>
              <a:ext uri="{FF2B5EF4-FFF2-40B4-BE49-F238E27FC236}">
                <a16:creationId xmlns:a16="http://schemas.microsoft.com/office/drawing/2014/main" xmlns="" id="{C59BFC5E-75F8-4BE5-8C6D-8878CB0FBCE8}"/>
              </a:ext>
            </a:extLst>
          </p:cNvPr>
          <p:cNvCxnSpPr>
            <a:cxnSpLocks/>
            <a:stCxn id="32" idx="2"/>
            <a:endCxn id="35" idx="0"/>
          </p:cNvCxnSpPr>
          <p:nvPr/>
        </p:nvCxnSpPr>
        <p:spPr>
          <a:xfrm>
            <a:off x="4442594" y="3356992"/>
            <a:ext cx="0" cy="432048"/>
          </a:xfrm>
          <a:prstGeom prst="line">
            <a:avLst/>
          </a:prstGeom>
          <a:ln w="34925">
            <a:solidFill>
              <a:srgbClr val="F9C8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xão recta 30">
            <a:extLst>
              <a:ext uri="{FF2B5EF4-FFF2-40B4-BE49-F238E27FC236}">
                <a16:creationId xmlns:a16="http://schemas.microsoft.com/office/drawing/2014/main" xmlns="" id="{88D0D0B6-C2E9-4505-9A73-92588BEFB352}"/>
              </a:ext>
            </a:extLst>
          </p:cNvPr>
          <p:cNvCxnSpPr>
            <a:cxnSpLocks/>
            <a:stCxn id="33" idx="0"/>
            <a:endCxn id="32" idx="2"/>
          </p:cNvCxnSpPr>
          <p:nvPr/>
        </p:nvCxnSpPr>
        <p:spPr>
          <a:xfrm flipH="1" flipV="1">
            <a:off x="4442594" y="3356992"/>
            <a:ext cx="2274579" cy="432048"/>
          </a:xfrm>
          <a:prstGeom prst="line">
            <a:avLst/>
          </a:prstGeom>
          <a:ln w="34925">
            <a:solidFill>
              <a:srgbClr val="F9C8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ângulo 18">
            <a:extLst>
              <a:ext uri="{FF2B5EF4-FFF2-40B4-BE49-F238E27FC236}">
                <a16:creationId xmlns:a16="http://schemas.microsoft.com/office/drawing/2014/main" xmlns="" id="{0289DDD3-FFA5-4B5E-BCF3-128A55737022}"/>
              </a:ext>
            </a:extLst>
          </p:cNvPr>
          <p:cNvSpPr/>
          <p:nvPr/>
        </p:nvSpPr>
        <p:spPr>
          <a:xfrm>
            <a:off x="1043608" y="5620068"/>
            <a:ext cx="6645669" cy="42375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Será livre?</a:t>
            </a: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2" name="Conexão: Ângulo Reto 51">
            <a:extLst>
              <a:ext uri="{FF2B5EF4-FFF2-40B4-BE49-F238E27FC236}">
                <a16:creationId xmlns:a16="http://schemas.microsoft.com/office/drawing/2014/main" xmlns="" id="{B1C1373D-A79A-476B-8F16-BCB8A2D08898}"/>
              </a:ext>
            </a:extLst>
          </p:cNvPr>
          <p:cNvCxnSpPr>
            <a:cxnSpLocks/>
            <a:stCxn id="32" idx="1"/>
            <a:endCxn id="50" idx="1"/>
          </p:cNvCxnSpPr>
          <p:nvPr/>
        </p:nvCxnSpPr>
        <p:spPr>
          <a:xfrm rot="10800000" flipV="1">
            <a:off x="1043608" y="3151769"/>
            <a:ext cx="2426880" cy="2680176"/>
          </a:xfrm>
          <a:prstGeom prst="bentConnector3">
            <a:avLst>
              <a:gd name="adj1" fmla="val 109420"/>
            </a:avLst>
          </a:prstGeom>
          <a:ln w="38100">
            <a:solidFill>
              <a:srgbClr val="DA1D4D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955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ângulo 22"/>
          <p:cNvSpPr/>
          <p:nvPr/>
        </p:nvSpPr>
        <p:spPr>
          <a:xfrm>
            <a:off x="3635896" y="908720"/>
            <a:ext cx="1872208" cy="50405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Liberdade</a:t>
            </a:r>
            <a:endParaRPr lang="pt-PT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ângulo 28">
            <a:extLst>
              <a:ext uri="{FF2B5EF4-FFF2-40B4-BE49-F238E27FC236}">
                <a16:creationId xmlns:a16="http://schemas.microsoft.com/office/drawing/2014/main" xmlns="" id="{B2B08CAA-055E-4E3B-B903-CFBA30A6B27B}"/>
              </a:ext>
            </a:extLst>
          </p:cNvPr>
          <p:cNvSpPr/>
          <p:nvPr/>
        </p:nvSpPr>
        <p:spPr>
          <a:xfrm>
            <a:off x="755576" y="1736929"/>
            <a:ext cx="3672408" cy="395927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F9C8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Liberdade circunstancial</a:t>
            </a:r>
            <a:endParaRPr kumimoji="0" lang="pt-PT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ângulo 28">
            <a:extLst>
              <a:ext uri="{FF2B5EF4-FFF2-40B4-BE49-F238E27FC236}">
                <a16:creationId xmlns:a16="http://schemas.microsoft.com/office/drawing/2014/main" xmlns="" id="{FE5E3679-11DC-4BF9-A6F6-0181CD69F26A}"/>
              </a:ext>
            </a:extLst>
          </p:cNvPr>
          <p:cNvSpPr/>
          <p:nvPr/>
        </p:nvSpPr>
        <p:spPr>
          <a:xfrm>
            <a:off x="5004048" y="1736929"/>
            <a:ext cx="3672408" cy="395927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F9C8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Livre-arbítrio</a:t>
            </a:r>
            <a:endParaRPr kumimoji="0" lang="pt-PT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ângulo 28">
            <a:extLst>
              <a:ext uri="{FF2B5EF4-FFF2-40B4-BE49-F238E27FC236}">
                <a16:creationId xmlns:a16="http://schemas.microsoft.com/office/drawing/2014/main" xmlns="" id="{C522FB4D-2F20-4B92-9858-31C5EEC7829C}"/>
              </a:ext>
            </a:extLst>
          </p:cNvPr>
          <p:cNvSpPr/>
          <p:nvPr/>
        </p:nvSpPr>
        <p:spPr>
          <a:xfrm>
            <a:off x="755576" y="2578893"/>
            <a:ext cx="3672408" cy="1671292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F9C8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P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Capacidade de realizar uma ação sem a interferência de obstáculos, forças externas e limitações que a restrinjam ou imponham.</a:t>
            </a:r>
            <a:endParaRPr kumimoji="0" lang="pt-PT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ângulo 28">
            <a:extLst>
              <a:ext uri="{FF2B5EF4-FFF2-40B4-BE49-F238E27FC236}">
                <a16:creationId xmlns:a16="http://schemas.microsoft.com/office/drawing/2014/main" xmlns="" id="{EC25D6D0-E4BC-417A-B28F-BC4A7D04BB22}"/>
              </a:ext>
            </a:extLst>
          </p:cNvPr>
          <p:cNvSpPr/>
          <p:nvPr/>
        </p:nvSpPr>
        <p:spPr>
          <a:xfrm>
            <a:off x="5004048" y="2549796"/>
            <a:ext cx="3672408" cy="1671292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F9C8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Poder de escolher um curso de ação em vez de outro. Exercício da vontade de um agente racional autónomo que é capaz de escolher entre várias possibilidades de ação.</a:t>
            </a:r>
            <a:endParaRPr kumimoji="0" lang="pt-PT" sz="1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Conexão recta 30">
            <a:extLst>
              <a:ext uri="{FF2B5EF4-FFF2-40B4-BE49-F238E27FC236}">
                <a16:creationId xmlns:a16="http://schemas.microsoft.com/office/drawing/2014/main" xmlns="" id="{F3741F09-369F-45F9-86FE-4E14FCB96950}"/>
              </a:ext>
            </a:extLst>
          </p:cNvPr>
          <p:cNvCxnSpPr>
            <a:cxnSpLocks/>
            <a:stCxn id="22" idx="2"/>
            <a:endCxn id="28" idx="0"/>
          </p:cNvCxnSpPr>
          <p:nvPr/>
        </p:nvCxnSpPr>
        <p:spPr>
          <a:xfrm>
            <a:off x="2591780" y="2132856"/>
            <a:ext cx="0" cy="446037"/>
          </a:xfrm>
          <a:prstGeom prst="line">
            <a:avLst/>
          </a:prstGeom>
          <a:ln w="34925">
            <a:solidFill>
              <a:srgbClr val="F9C8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xão recta 30">
            <a:extLst>
              <a:ext uri="{FF2B5EF4-FFF2-40B4-BE49-F238E27FC236}">
                <a16:creationId xmlns:a16="http://schemas.microsoft.com/office/drawing/2014/main" xmlns="" id="{01DC2079-7A76-4D3F-9D4E-0DC2721A91F4}"/>
              </a:ext>
            </a:extLst>
          </p:cNvPr>
          <p:cNvCxnSpPr>
            <a:cxnSpLocks/>
            <a:stCxn id="24" idx="2"/>
            <a:endCxn id="29" idx="0"/>
          </p:cNvCxnSpPr>
          <p:nvPr/>
        </p:nvCxnSpPr>
        <p:spPr>
          <a:xfrm>
            <a:off x="6840252" y="2132856"/>
            <a:ext cx="0" cy="416940"/>
          </a:xfrm>
          <a:prstGeom prst="line">
            <a:avLst/>
          </a:prstGeom>
          <a:ln w="34925">
            <a:solidFill>
              <a:srgbClr val="F9C8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xão: Ângulo Reto 16">
            <a:extLst>
              <a:ext uri="{FF2B5EF4-FFF2-40B4-BE49-F238E27FC236}">
                <a16:creationId xmlns:a16="http://schemas.microsoft.com/office/drawing/2014/main" xmlns="" id="{1537B584-338A-4E6D-A234-956E8FA8B014}"/>
              </a:ext>
            </a:extLst>
          </p:cNvPr>
          <p:cNvCxnSpPr>
            <a:cxnSpLocks/>
            <a:stCxn id="23" idx="1"/>
            <a:endCxn id="22" idx="0"/>
          </p:cNvCxnSpPr>
          <p:nvPr/>
        </p:nvCxnSpPr>
        <p:spPr>
          <a:xfrm rot="10800000" flipV="1">
            <a:off x="2591780" y="1160747"/>
            <a:ext cx="1044116" cy="576181"/>
          </a:xfrm>
          <a:prstGeom prst="bentConnector2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xão: Ângulo Reto 26">
            <a:extLst>
              <a:ext uri="{FF2B5EF4-FFF2-40B4-BE49-F238E27FC236}">
                <a16:creationId xmlns:a16="http://schemas.microsoft.com/office/drawing/2014/main" xmlns="" id="{CF839CE9-46F8-44BF-AD28-925D55AD4BBC}"/>
              </a:ext>
            </a:extLst>
          </p:cNvPr>
          <p:cNvCxnSpPr>
            <a:cxnSpLocks/>
            <a:stCxn id="23" idx="3"/>
            <a:endCxn id="24" idx="0"/>
          </p:cNvCxnSpPr>
          <p:nvPr/>
        </p:nvCxnSpPr>
        <p:spPr>
          <a:xfrm>
            <a:off x="5508104" y="1160748"/>
            <a:ext cx="1332148" cy="576181"/>
          </a:xfrm>
          <a:prstGeom prst="bentConnector2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cture containing sunset, silhouette&#10;&#10;Description automatically generated">
            <a:extLst>
              <a:ext uri="{FF2B5EF4-FFF2-40B4-BE49-F238E27FC236}">
                <a16:creationId xmlns:a16="http://schemas.microsoft.com/office/drawing/2014/main" xmlns="" id="{3EA379FB-6B1B-4464-9F8E-147E245496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1" r="4281"/>
          <a:stretch/>
        </p:blipFill>
        <p:spPr>
          <a:xfrm>
            <a:off x="2591780" y="4437112"/>
            <a:ext cx="4248472" cy="2313257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051204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ângulo 22"/>
          <p:cNvSpPr/>
          <p:nvPr/>
        </p:nvSpPr>
        <p:spPr>
          <a:xfrm>
            <a:off x="3131840" y="1511355"/>
            <a:ext cx="3096344" cy="39592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Liberdade circunstancial</a:t>
            </a:r>
            <a:endParaRPr lang="pt-PT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ângulo 28">
            <a:extLst>
              <a:ext uri="{FF2B5EF4-FFF2-40B4-BE49-F238E27FC236}">
                <a16:creationId xmlns:a16="http://schemas.microsoft.com/office/drawing/2014/main" xmlns="" id="{C522FB4D-2F20-4B92-9858-31C5EEC7829C}"/>
              </a:ext>
            </a:extLst>
          </p:cNvPr>
          <p:cNvSpPr/>
          <p:nvPr/>
        </p:nvSpPr>
        <p:spPr>
          <a:xfrm>
            <a:off x="3333876" y="2430493"/>
            <a:ext cx="2678284" cy="666751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F9C8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P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Exerce-se num quadro de</a:t>
            </a:r>
          </a:p>
          <a:p>
            <a:pPr lvl="0" algn="ctr">
              <a:defRPr/>
            </a:pPr>
            <a:endParaRPr kumimoji="0" lang="pt-PT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Conexão recta 30">
            <a:extLst>
              <a:ext uri="{FF2B5EF4-FFF2-40B4-BE49-F238E27FC236}">
                <a16:creationId xmlns:a16="http://schemas.microsoft.com/office/drawing/2014/main" xmlns="" id="{F3741F09-369F-45F9-86FE-4E14FCB96950}"/>
              </a:ext>
            </a:extLst>
          </p:cNvPr>
          <p:cNvCxnSpPr>
            <a:cxnSpLocks/>
            <a:stCxn id="23" idx="2"/>
            <a:endCxn id="28" idx="0"/>
          </p:cNvCxnSpPr>
          <p:nvPr/>
        </p:nvCxnSpPr>
        <p:spPr>
          <a:xfrm flipH="1">
            <a:off x="4673018" y="1907282"/>
            <a:ext cx="6994" cy="523211"/>
          </a:xfrm>
          <a:prstGeom prst="line">
            <a:avLst/>
          </a:prstGeom>
          <a:ln w="34925">
            <a:solidFill>
              <a:srgbClr val="F9C8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ângulo 28">
            <a:extLst>
              <a:ext uri="{FF2B5EF4-FFF2-40B4-BE49-F238E27FC236}">
                <a16:creationId xmlns:a16="http://schemas.microsoft.com/office/drawing/2014/main" xmlns="" id="{816D1933-9F5A-4C4B-B237-0A186E066A8C}"/>
              </a:ext>
            </a:extLst>
          </p:cNvPr>
          <p:cNvSpPr/>
          <p:nvPr/>
        </p:nvSpPr>
        <p:spPr>
          <a:xfrm>
            <a:off x="5940159" y="4188726"/>
            <a:ext cx="1944209" cy="890405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F9C8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P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condicionantes </a:t>
            </a:r>
            <a:r>
              <a:rPr lang="pt-P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histórico-culturais</a:t>
            </a:r>
            <a:endParaRPr kumimoji="0" lang="pt-P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ectângulo 28">
            <a:extLst>
              <a:ext uri="{FF2B5EF4-FFF2-40B4-BE49-F238E27FC236}">
                <a16:creationId xmlns:a16="http://schemas.microsoft.com/office/drawing/2014/main" xmlns="" id="{DD9E1679-7AA7-49F5-BED3-D1B9F4A12E27}"/>
              </a:ext>
            </a:extLst>
          </p:cNvPr>
          <p:cNvSpPr/>
          <p:nvPr/>
        </p:nvSpPr>
        <p:spPr>
          <a:xfrm>
            <a:off x="1389664" y="4188726"/>
            <a:ext cx="1944211" cy="896458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F9C8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condicionantes </a:t>
            </a:r>
            <a:r>
              <a:rPr lang="pt-P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físico-biológicas</a:t>
            </a:r>
            <a:endParaRPr kumimoji="0" lang="pt-P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ângulo 28">
            <a:extLst>
              <a:ext uri="{FF2B5EF4-FFF2-40B4-BE49-F238E27FC236}">
                <a16:creationId xmlns:a16="http://schemas.microsoft.com/office/drawing/2014/main" xmlns="" id="{C1698A9B-40FA-4289-861F-D522024F724C}"/>
              </a:ext>
            </a:extLst>
          </p:cNvPr>
          <p:cNvSpPr/>
          <p:nvPr/>
        </p:nvSpPr>
        <p:spPr>
          <a:xfrm>
            <a:off x="3665579" y="4188726"/>
            <a:ext cx="1944211" cy="877536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F9C8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P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condicionantes </a:t>
            </a:r>
            <a:r>
              <a:rPr lang="pt-P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psicológicas</a:t>
            </a:r>
            <a:endParaRPr kumimoji="0" lang="pt-P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1" name="Conexão recta 30">
            <a:extLst>
              <a:ext uri="{FF2B5EF4-FFF2-40B4-BE49-F238E27FC236}">
                <a16:creationId xmlns:a16="http://schemas.microsoft.com/office/drawing/2014/main" xmlns="" id="{CA6AF029-EBBE-4A72-8B03-9826068D4D1F}"/>
              </a:ext>
            </a:extLst>
          </p:cNvPr>
          <p:cNvCxnSpPr>
            <a:cxnSpLocks/>
            <a:stCxn id="28" idx="2"/>
            <a:endCxn id="19" idx="0"/>
          </p:cNvCxnSpPr>
          <p:nvPr/>
        </p:nvCxnSpPr>
        <p:spPr>
          <a:xfrm flipH="1">
            <a:off x="2361770" y="3097244"/>
            <a:ext cx="2311248" cy="1091482"/>
          </a:xfrm>
          <a:prstGeom prst="line">
            <a:avLst/>
          </a:prstGeom>
          <a:ln w="34925">
            <a:solidFill>
              <a:srgbClr val="F9C8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xão recta 30">
            <a:extLst>
              <a:ext uri="{FF2B5EF4-FFF2-40B4-BE49-F238E27FC236}">
                <a16:creationId xmlns:a16="http://schemas.microsoft.com/office/drawing/2014/main" xmlns="" id="{10E760D9-4A3A-41DA-B787-BC969E3623A9}"/>
              </a:ext>
            </a:extLst>
          </p:cNvPr>
          <p:cNvCxnSpPr>
            <a:cxnSpLocks/>
            <a:stCxn id="28" idx="2"/>
            <a:endCxn id="20" idx="0"/>
          </p:cNvCxnSpPr>
          <p:nvPr/>
        </p:nvCxnSpPr>
        <p:spPr>
          <a:xfrm flipH="1">
            <a:off x="4637685" y="3097244"/>
            <a:ext cx="35333" cy="1091482"/>
          </a:xfrm>
          <a:prstGeom prst="line">
            <a:avLst/>
          </a:prstGeom>
          <a:ln w="34925">
            <a:solidFill>
              <a:srgbClr val="F9C8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xão recta 30">
            <a:extLst>
              <a:ext uri="{FF2B5EF4-FFF2-40B4-BE49-F238E27FC236}">
                <a16:creationId xmlns:a16="http://schemas.microsoft.com/office/drawing/2014/main" xmlns="" id="{5E1618EC-6445-4E42-B390-6B8BFC8A3081}"/>
              </a:ext>
            </a:extLst>
          </p:cNvPr>
          <p:cNvCxnSpPr>
            <a:cxnSpLocks/>
            <a:stCxn id="18" idx="0"/>
            <a:endCxn id="28" idx="2"/>
          </p:cNvCxnSpPr>
          <p:nvPr/>
        </p:nvCxnSpPr>
        <p:spPr>
          <a:xfrm flipH="1" flipV="1">
            <a:off x="4673018" y="3097244"/>
            <a:ext cx="2239246" cy="1091482"/>
          </a:xfrm>
          <a:prstGeom prst="line">
            <a:avLst/>
          </a:prstGeom>
          <a:ln w="34925">
            <a:solidFill>
              <a:srgbClr val="F9C8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ângulo 18">
            <a:extLst>
              <a:ext uri="{FF2B5EF4-FFF2-40B4-BE49-F238E27FC236}">
                <a16:creationId xmlns:a16="http://schemas.microsoft.com/office/drawing/2014/main" xmlns="" id="{741C0D5D-78E3-49BC-98B3-B899E6E8E12F}"/>
              </a:ext>
            </a:extLst>
          </p:cNvPr>
          <p:cNvSpPr/>
          <p:nvPr/>
        </p:nvSpPr>
        <p:spPr>
          <a:xfrm>
            <a:off x="717750" y="2663406"/>
            <a:ext cx="2025240" cy="562502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F9C8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Limites e obstáculos da ação</a:t>
            </a:r>
            <a:endParaRPr kumimoji="0" lang="pt-P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Rectângulo 18">
            <a:extLst>
              <a:ext uri="{FF2B5EF4-FFF2-40B4-BE49-F238E27FC236}">
                <a16:creationId xmlns:a16="http://schemas.microsoft.com/office/drawing/2014/main" xmlns="" id="{A883BF30-575D-4A00-B773-F5E2034ACBC3}"/>
              </a:ext>
            </a:extLst>
          </p:cNvPr>
          <p:cNvSpPr/>
          <p:nvPr/>
        </p:nvSpPr>
        <p:spPr>
          <a:xfrm>
            <a:off x="6437170" y="2718501"/>
            <a:ext cx="2383304" cy="507407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F9C8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Possibilidades de ação e condições do agir </a:t>
            </a:r>
            <a:endParaRPr kumimoji="0" lang="pt-PT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4" name="Conexão recta 30">
            <a:extLst>
              <a:ext uri="{FF2B5EF4-FFF2-40B4-BE49-F238E27FC236}">
                <a16:creationId xmlns:a16="http://schemas.microsoft.com/office/drawing/2014/main" xmlns="" id="{5D36289C-1821-42E1-873E-98216C2E9755}"/>
              </a:ext>
            </a:extLst>
          </p:cNvPr>
          <p:cNvCxnSpPr>
            <a:cxnSpLocks/>
            <a:stCxn id="33" idx="1"/>
            <a:endCxn id="22" idx="3"/>
          </p:cNvCxnSpPr>
          <p:nvPr/>
        </p:nvCxnSpPr>
        <p:spPr>
          <a:xfrm flipH="1" flipV="1">
            <a:off x="5465064" y="2935053"/>
            <a:ext cx="972106" cy="37152"/>
          </a:xfrm>
          <a:prstGeom prst="line">
            <a:avLst/>
          </a:prstGeom>
          <a:ln w="19050">
            <a:solidFill>
              <a:srgbClr val="F9C8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xão recta 30">
            <a:extLst>
              <a:ext uri="{FF2B5EF4-FFF2-40B4-BE49-F238E27FC236}">
                <a16:creationId xmlns:a16="http://schemas.microsoft.com/office/drawing/2014/main" xmlns="" id="{9DA429E4-9DEB-4268-9877-39A2A2607A54}"/>
              </a:ext>
            </a:extLst>
          </p:cNvPr>
          <p:cNvCxnSpPr>
            <a:cxnSpLocks/>
            <a:stCxn id="22" idx="1"/>
            <a:endCxn id="31" idx="3"/>
          </p:cNvCxnSpPr>
          <p:nvPr/>
        </p:nvCxnSpPr>
        <p:spPr>
          <a:xfrm flipH="1">
            <a:off x="2742990" y="2935053"/>
            <a:ext cx="1050910" cy="9604"/>
          </a:xfrm>
          <a:prstGeom prst="line">
            <a:avLst/>
          </a:prstGeom>
          <a:ln w="19050">
            <a:solidFill>
              <a:srgbClr val="F9C8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ângulo 28">
            <a:extLst>
              <a:ext uri="{FF2B5EF4-FFF2-40B4-BE49-F238E27FC236}">
                <a16:creationId xmlns:a16="http://schemas.microsoft.com/office/drawing/2014/main" xmlns="" id="{68D50DC9-D75A-4195-A967-C2507D0E5565}"/>
              </a:ext>
            </a:extLst>
          </p:cNvPr>
          <p:cNvSpPr/>
          <p:nvPr/>
        </p:nvSpPr>
        <p:spPr>
          <a:xfrm>
            <a:off x="3793900" y="2800800"/>
            <a:ext cx="1671164" cy="268505"/>
          </a:xfrm>
          <a:prstGeom prst="roundRect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P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condicionantes</a:t>
            </a:r>
            <a:endParaRPr kumimoji="0" lang="pt-PT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605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8844E39D-AF45-4556-9C48-4ABC6B7C4B21}"/>
              </a:ext>
            </a:extLst>
          </p:cNvPr>
          <p:cNvSpPr/>
          <p:nvPr/>
        </p:nvSpPr>
        <p:spPr>
          <a:xfrm>
            <a:off x="1043608" y="2168860"/>
            <a:ext cx="7416824" cy="2520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500" b="1" i="0" u="none" strike="noStrike" kern="1200" cap="none" spc="-100" normalizeH="0" baseline="0" noProof="0" dirty="0">
                <a:ln>
                  <a:noFill/>
                </a:ln>
                <a:solidFill>
                  <a:srgbClr val="DA1D4D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O problema do livre-arbítrio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20B60C56-DE03-2D46-AEFA-4D6005E8A758}"/>
              </a:ext>
            </a:extLst>
          </p:cNvPr>
          <p:cNvSpPr/>
          <p:nvPr/>
        </p:nvSpPr>
        <p:spPr>
          <a:xfrm>
            <a:off x="1116013" y="1324104"/>
            <a:ext cx="1224136" cy="1079450"/>
          </a:xfrm>
          <a:prstGeom prst="roundRect">
            <a:avLst/>
          </a:prstGeom>
          <a:solidFill>
            <a:srgbClr val="DA1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5400" b="1" spc="-100" dirty="0">
                <a:solidFill>
                  <a:srgbClr val="AC0000"/>
                </a:solidFill>
                <a:latin typeface="Arial Black" panose="020B0604020202020204" pitchFamily="34" charset="0"/>
              </a:rPr>
              <a:t>2</a:t>
            </a:r>
            <a:endParaRPr kumimoji="0" lang="x-none" sz="5400" b="0" i="0" u="none" strike="noStrike" kern="1200" cap="none" spc="0" normalizeH="0" baseline="0" noProof="0" dirty="0">
              <a:ln>
                <a:noFill/>
              </a:ln>
              <a:solidFill>
                <a:srgbClr val="AC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6184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ângulo 22"/>
          <p:cNvSpPr/>
          <p:nvPr/>
        </p:nvSpPr>
        <p:spPr>
          <a:xfrm>
            <a:off x="2843808" y="1052736"/>
            <a:ext cx="3600400" cy="39592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 do livre-arbítrio</a:t>
            </a:r>
            <a:endParaRPr lang="pt-PT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ângulo 28">
            <a:extLst>
              <a:ext uri="{FF2B5EF4-FFF2-40B4-BE49-F238E27FC236}">
                <a16:creationId xmlns:a16="http://schemas.microsoft.com/office/drawing/2014/main" xmlns="" id="{C522FB4D-2F20-4B92-9858-31C5EEC7829C}"/>
              </a:ext>
            </a:extLst>
          </p:cNvPr>
          <p:cNvSpPr/>
          <p:nvPr/>
        </p:nvSpPr>
        <p:spPr>
          <a:xfrm>
            <a:off x="1389664" y="1754680"/>
            <a:ext cx="6494704" cy="741567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F9C8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P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Será que temos livre-arbítrio? </a:t>
            </a:r>
          </a:p>
          <a:p>
            <a:pPr lvl="0" algn="ctr">
              <a:defRPr/>
            </a:pPr>
            <a:r>
              <a:rPr lang="pt-P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Será possível compatibilizar o determinismo com o livre-arbítrio?</a:t>
            </a:r>
          </a:p>
        </p:txBody>
      </p:sp>
      <p:cxnSp>
        <p:nvCxnSpPr>
          <p:cNvPr id="30" name="Conexão recta 30">
            <a:extLst>
              <a:ext uri="{FF2B5EF4-FFF2-40B4-BE49-F238E27FC236}">
                <a16:creationId xmlns:a16="http://schemas.microsoft.com/office/drawing/2014/main" xmlns="" id="{F3741F09-369F-45F9-86FE-4E14FCB96950}"/>
              </a:ext>
            </a:extLst>
          </p:cNvPr>
          <p:cNvCxnSpPr>
            <a:cxnSpLocks/>
            <a:stCxn id="23" idx="2"/>
            <a:endCxn id="28" idx="0"/>
          </p:cNvCxnSpPr>
          <p:nvPr/>
        </p:nvCxnSpPr>
        <p:spPr>
          <a:xfrm flipH="1">
            <a:off x="4637016" y="1448663"/>
            <a:ext cx="6992" cy="306017"/>
          </a:xfrm>
          <a:prstGeom prst="line">
            <a:avLst/>
          </a:prstGeom>
          <a:ln w="34925">
            <a:solidFill>
              <a:srgbClr val="F9C8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ângulo 28">
            <a:extLst>
              <a:ext uri="{FF2B5EF4-FFF2-40B4-BE49-F238E27FC236}">
                <a16:creationId xmlns:a16="http://schemas.microsoft.com/office/drawing/2014/main" xmlns="" id="{816D1933-9F5A-4C4B-B237-0A186E066A8C}"/>
              </a:ext>
            </a:extLst>
          </p:cNvPr>
          <p:cNvSpPr/>
          <p:nvPr/>
        </p:nvSpPr>
        <p:spPr>
          <a:xfrm>
            <a:off x="5940159" y="3680841"/>
            <a:ext cx="1944209" cy="7524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P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Determinismo moderado</a:t>
            </a:r>
            <a:endParaRPr kumimoji="0" lang="pt-P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ectângulo 28">
            <a:extLst>
              <a:ext uri="{FF2B5EF4-FFF2-40B4-BE49-F238E27FC236}">
                <a16:creationId xmlns:a16="http://schemas.microsoft.com/office/drawing/2014/main" xmlns="" id="{DD9E1679-7AA7-49F5-BED3-D1B9F4A12E27}"/>
              </a:ext>
            </a:extLst>
          </p:cNvPr>
          <p:cNvSpPr/>
          <p:nvPr/>
        </p:nvSpPr>
        <p:spPr>
          <a:xfrm>
            <a:off x="1389664" y="3672545"/>
            <a:ext cx="1944211" cy="76456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Determinismo radical</a:t>
            </a:r>
            <a:endParaRPr kumimoji="0" lang="pt-P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ângulo 28">
            <a:extLst>
              <a:ext uri="{FF2B5EF4-FFF2-40B4-BE49-F238E27FC236}">
                <a16:creationId xmlns:a16="http://schemas.microsoft.com/office/drawing/2014/main" xmlns="" id="{C1698A9B-40FA-4289-861F-D522024F724C}"/>
              </a:ext>
            </a:extLst>
          </p:cNvPr>
          <p:cNvSpPr/>
          <p:nvPr/>
        </p:nvSpPr>
        <p:spPr>
          <a:xfrm>
            <a:off x="3665579" y="3680840"/>
            <a:ext cx="1944211" cy="74156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PT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Libertismo</a:t>
            </a:r>
            <a:endParaRPr kumimoji="0" lang="pt-P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1" name="Conexão recta 30">
            <a:extLst>
              <a:ext uri="{FF2B5EF4-FFF2-40B4-BE49-F238E27FC236}">
                <a16:creationId xmlns:a16="http://schemas.microsoft.com/office/drawing/2014/main" xmlns="" id="{CA6AF029-EBBE-4A72-8B03-9826068D4D1F}"/>
              </a:ext>
            </a:extLst>
          </p:cNvPr>
          <p:cNvCxnSpPr>
            <a:cxnSpLocks/>
            <a:stCxn id="28" idx="2"/>
            <a:endCxn id="19" idx="0"/>
          </p:cNvCxnSpPr>
          <p:nvPr/>
        </p:nvCxnSpPr>
        <p:spPr>
          <a:xfrm flipH="1">
            <a:off x="2361770" y="2496247"/>
            <a:ext cx="2275246" cy="1176298"/>
          </a:xfrm>
          <a:prstGeom prst="line">
            <a:avLst/>
          </a:prstGeom>
          <a:ln w="34925">
            <a:solidFill>
              <a:srgbClr val="F9C8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xão recta 30">
            <a:extLst>
              <a:ext uri="{FF2B5EF4-FFF2-40B4-BE49-F238E27FC236}">
                <a16:creationId xmlns:a16="http://schemas.microsoft.com/office/drawing/2014/main" xmlns="" id="{10E760D9-4A3A-41DA-B787-BC969E3623A9}"/>
              </a:ext>
            </a:extLst>
          </p:cNvPr>
          <p:cNvCxnSpPr>
            <a:cxnSpLocks/>
            <a:stCxn id="28" idx="2"/>
            <a:endCxn id="20" idx="0"/>
          </p:cNvCxnSpPr>
          <p:nvPr/>
        </p:nvCxnSpPr>
        <p:spPr>
          <a:xfrm>
            <a:off x="4637016" y="2496247"/>
            <a:ext cx="669" cy="1184593"/>
          </a:xfrm>
          <a:prstGeom prst="line">
            <a:avLst/>
          </a:prstGeom>
          <a:ln w="34925">
            <a:solidFill>
              <a:srgbClr val="F9C8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xão recta 30">
            <a:extLst>
              <a:ext uri="{FF2B5EF4-FFF2-40B4-BE49-F238E27FC236}">
                <a16:creationId xmlns:a16="http://schemas.microsoft.com/office/drawing/2014/main" xmlns="" id="{5E1618EC-6445-4E42-B390-6B8BFC8A3081}"/>
              </a:ext>
            </a:extLst>
          </p:cNvPr>
          <p:cNvCxnSpPr>
            <a:cxnSpLocks/>
            <a:stCxn id="18" idx="0"/>
            <a:endCxn id="28" idx="2"/>
          </p:cNvCxnSpPr>
          <p:nvPr/>
        </p:nvCxnSpPr>
        <p:spPr>
          <a:xfrm flipH="1" flipV="1">
            <a:off x="4637016" y="2496247"/>
            <a:ext cx="2275248" cy="1184594"/>
          </a:xfrm>
          <a:prstGeom prst="line">
            <a:avLst/>
          </a:prstGeom>
          <a:ln w="34925">
            <a:solidFill>
              <a:srgbClr val="F9C8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ângulo 28">
            <a:extLst>
              <a:ext uri="{FF2B5EF4-FFF2-40B4-BE49-F238E27FC236}">
                <a16:creationId xmlns:a16="http://schemas.microsoft.com/office/drawing/2014/main" xmlns="" id="{6B09292F-FABF-4C08-BCC1-02198750B31F}"/>
              </a:ext>
            </a:extLst>
          </p:cNvPr>
          <p:cNvSpPr/>
          <p:nvPr/>
        </p:nvSpPr>
        <p:spPr>
          <a:xfrm>
            <a:off x="5940159" y="5334791"/>
            <a:ext cx="1944209" cy="468978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F9C8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P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Compatibilismo</a:t>
            </a:r>
            <a:endParaRPr kumimoji="0" lang="pt-P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Rectângulo 28">
            <a:extLst>
              <a:ext uri="{FF2B5EF4-FFF2-40B4-BE49-F238E27FC236}">
                <a16:creationId xmlns:a16="http://schemas.microsoft.com/office/drawing/2014/main" xmlns="" id="{0091D0CC-D260-4F66-82F2-346FD51CE4D7}"/>
              </a:ext>
            </a:extLst>
          </p:cNvPr>
          <p:cNvSpPr/>
          <p:nvPr/>
        </p:nvSpPr>
        <p:spPr>
          <a:xfrm>
            <a:off x="2678203" y="5328729"/>
            <a:ext cx="1944211" cy="476535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F9C8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Incompatibilismo</a:t>
            </a:r>
            <a:endParaRPr kumimoji="0" lang="pt-P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7" name="Conexão recta 30">
            <a:extLst>
              <a:ext uri="{FF2B5EF4-FFF2-40B4-BE49-F238E27FC236}">
                <a16:creationId xmlns:a16="http://schemas.microsoft.com/office/drawing/2014/main" xmlns="" id="{E991D62C-D5C1-4ECF-A8B3-F406C7049D48}"/>
              </a:ext>
            </a:extLst>
          </p:cNvPr>
          <p:cNvCxnSpPr>
            <a:cxnSpLocks/>
            <a:stCxn id="55" idx="0"/>
            <a:endCxn id="20" idx="2"/>
          </p:cNvCxnSpPr>
          <p:nvPr/>
        </p:nvCxnSpPr>
        <p:spPr>
          <a:xfrm flipV="1">
            <a:off x="3650309" y="4422407"/>
            <a:ext cx="987376" cy="906322"/>
          </a:xfrm>
          <a:prstGeom prst="line">
            <a:avLst/>
          </a:prstGeom>
          <a:ln w="34925">
            <a:solidFill>
              <a:srgbClr val="F9C8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cta 30">
            <a:extLst>
              <a:ext uri="{FF2B5EF4-FFF2-40B4-BE49-F238E27FC236}">
                <a16:creationId xmlns:a16="http://schemas.microsoft.com/office/drawing/2014/main" xmlns="" id="{BF75F146-1EC9-413E-92DD-BC73B59096FA}"/>
              </a:ext>
            </a:extLst>
          </p:cNvPr>
          <p:cNvCxnSpPr>
            <a:cxnSpLocks/>
            <a:stCxn id="55" idx="0"/>
            <a:endCxn id="19" idx="2"/>
          </p:cNvCxnSpPr>
          <p:nvPr/>
        </p:nvCxnSpPr>
        <p:spPr>
          <a:xfrm flipH="1" flipV="1">
            <a:off x="2361770" y="4437112"/>
            <a:ext cx="1288539" cy="891617"/>
          </a:xfrm>
          <a:prstGeom prst="line">
            <a:avLst/>
          </a:prstGeom>
          <a:ln w="34925">
            <a:solidFill>
              <a:srgbClr val="F9C8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xão recta 30">
            <a:extLst>
              <a:ext uri="{FF2B5EF4-FFF2-40B4-BE49-F238E27FC236}">
                <a16:creationId xmlns:a16="http://schemas.microsoft.com/office/drawing/2014/main" xmlns="" id="{A95AEE39-905F-4447-80D0-92A3D9B5F656}"/>
              </a:ext>
            </a:extLst>
          </p:cNvPr>
          <p:cNvCxnSpPr>
            <a:cxnSpLocks/>
            <a:stCxn id="54" idx="0"/>
            <a:endCxn id="18" idx="2"/>
          </p:cNvCxnSpPr>
          <p:nvPr/>
        </p:nvCxnSpPr>
        <p:spPr>
          <a:xfrm flipV="1">
            <a:off x="6912264" y="4433283"/>
            <a:ext cx="0" cy="901508"/>
          </a:xfrm>
          <a:prstGeom prst="line">
            <a:avLst/>
          </a:prstGeom>
          <a:ln w="34925">
            <a:solidFill>
              <a:srgbClr val="F9C8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446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ângulo 18">
            <a:extLst>
              <a:ext uri="{FF2B5EF4-FFF2-40B4-BE49-F238E27FC236}">
                <a16:creationId xmlns:a16="http://schemas.microsoft.com/office/drawing/2014/main" xmlns="" id="{6E11FFA8-54FB-485F-9250-BFCDDADAE713}"/>
              </a:ext>
            </a:extLst>
          </p:cNvPr>
          <p:cNvSpPr/>
          <p:nvPr/>
        </p:nvSpPr>
        <p:spPr>
          <a:xfrm>
            <a:off x="3275856" y="779854"/>
            <a:ext cx="2736304" cy="6480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P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Determinismo</a:t>
            </a:r>
          </a:p>
        </p:txBody>
      </p:sp>
      <p:sp>
        <p:nvSpPr>
          <p:cNvPr id="16" name="Rectângulo 18">
            <a:extLst>
              <a:ext uri="{FF2B5EF4-FFF2-40B4-BE49-F238E27FC236}">
                <a16:creationId xmlns:a16="http://schemas.microsoft.com/office/drawing/2014/main" xmlns="" id="{9A715F00-252F-41AF-93B6-29ACFD9FB8E8}"/>
              </a:ext>
            </a:extLst>
          </p:cNvPr>
          <p:cNvSpPr/>
          <p:nvPr/>
        </p:nvSpPr>
        <p:spPr>
          <a:xfrm>
            <a:off x="1943708" y="1988840"/>
            <a:ext cx="5400600" cy="1080120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F9C8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os eventos, nos quais se incluem as ações humanas, são o resultado necessário de acontecimentos anteriores e das leis da natureza.</a:t>
            </a:r>
            <a:endParaRPr kumimoji="0" lang="pt-P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Conexão recta 30">
            <a:extLst>
              <a:ext uri="{FF2B5EF4-FFF2-40B4-BE49-F238E27FC236}">
                <a16:creationId xmlns:a16="http://schemas.microsoft.com/office/drawing/2014/main" xmlns="" id="{FACDBF8D-E5A7-49C1-BF38-FEC262B0724C}"/>
              </a:ext>
            </a:extLst>
          </p:cNvPr>
          <p:cNvCxnSpPr>
            <a:cxnSpLocks/>
            <a:stCxn id="10" idx="2"/>
            <a:endCxn id="16" idx="0"/>
          </p:cNvCxnSpPr>
          <p:nvPr/>
        </p:nvCxnSpPr>
        <p:spPr>
          <a:xfrm>
            <a:off x="4644008" y="1427926"/>
            <a:ext cx="0" cy="560914"/>
          </a:xfrm>
          <a:prstGeom prst="line">
            <a:avLst/>
          </a:prstGeom>
          <a:ln w="34925">
            <a:solidFill>
              <a:srgbClr val="F9C8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ângulo 18">
            <a:extLst>
              <a:ext uri="{FF2B5EF4-FFF2-40B4-BE49-F238E27FC236}">
                <a16:creationId xmlns:a16="http://schemas.microsoft.com/office/drawing/2014/main" xmlns="" id="{FAD2375B-ECC9-46D1-A3E6-DDE1E5950C34}"/>
              </a:ext>
            </a:extLst>
          </p:cNvPr>
          <p:cNvSpPr/>
          <p:nvPr/>
        </p:nvSpPr>
        <p:spPr>
          <a:xfrm>
            <a:off x="1943708" y="3562094"/>
            <a:ext cx="5400600" cy="1163049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F9C8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fosse possível ter um conhecimento completo do Universo no presente, seria possível prever rigorosamente o que aconteceria no futuro.</a:t>
            </a:r>
            <a:endParaRPr kumimoji="0" lang="pt-P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0" name="Conexão recta 30">
            <a:extLst>
              <a:ext uri="{FF2B5EF4-FFF2-40B4-BE49-F238E27FC236}">
                <a16:creationId xmlns:a16="http://schemas.microsoft.com/office/drawing/2014/main" xmlns="" id="{FB0BD80C-98A4-4E67-95DD-9F68C1B33067}"/>
              </a:ext>
            </a:extLst>
          </p:cNvPr>
          <p:cNvCxnSpPr>
            <a:cxnSpLocks/>
            <a:stCxn id="16" idx="2"/>
            <a:endCxn id="19" idx="0"/>
          </p:cNvCxnSpPr>
          <p:nvPr/>
        </p:nvCxnSpPr>
        <p:spPr>
          <a:xfrm>
            <a:off x="4644008" y="3068960"/>
            <a:ext cx="0" cy="493134"/>
          </a:xfrm>
          <a:prstGeom prst="line">
            <a:avLst/>
          </a:prstGeom>
          <a:ln w="34925">
            <a:solidFill>
              <a:srgbClr val="F9C8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ângulo 18">
            <a:extLst>
              <a:ext uri="{FF2B5EF4-FFF2-40B4-BE49-F238E27FC236}">
                <a16:creationId xmlns:a16="http://schemas.microsoft.com/office/drawing/2014/main" xmlns="" id="{ED6D7F5F-4E32-478E-9CF6-096EABE72544}"/>
              </a:ext>
            </a:extLst>
          </p:cNvPr>
          <p:cNvSpPr/>
          <p:nvPr/>
        </p:nvSpPr>
        <p:spPr>
          <a:xfrm>
            <a:off x="1943708" y="5085184"/>
            <a:ext cx="5400600" cy="936104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F9C8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escolhas, desejos e ações são eventos do mundo, resultando necessariamente de causas anteriores.</a:t>
            </a:r>
            <a:endParaRPr kumimoji="0" lang="pt-P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4" name="Conexão recta 30">
            <a:extLst>
              <a:ext uri="{FF2B5EF4-FFF2-40B4-BE49-F238E27FC236}">
                <a16:creationId xmlns:a16="http://schemas.microsoft.com/office/drawing/2014/main" xmlns="" id="{100595AE-4038-40D4-AADA-C4B252D0A7D8}"/>
              </a:ext>
            </a:extLst>
          </p:cNvPr>
          <p:cNvCxnSpPr>
            <a:cxnSpLocks/>
            <a:stCxn id="19" idx="2"/>
            <a:endCxn id="22" idx="0"/>
          </p:cNvCxnSpPr>
          <p:nvPr/>
        </p:nvCxnSpPr>
        <p:spPr>
          <a:xfrm>
            <a:off x="4644008" y="4725143"/>
            <a:ext cx="0" cy="360041"/>
          </a:xfrm>
          <a:prstGeom prst="line">
            <a:avLst/>
          </a:prstGeom>
          <a:ln w="34925">
            <a:solidFill>
              <a:srgbClr val="F9C8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85684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7838</TotalTime>
  <Words>742</Words>
  <Application>Microsoft Office PowerPoint</Application>
  <PresentationFormat>Apresentação no Ecrã (4:3)</PresentationFormat>
  <Paragraphs>91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17</vt:i4>
      </vt:variant>
    </vt:vector>
  </HeadingPairs>
  <TitlesOfParts>
    <vt:vector size="18" baseType="lpstr">
      <vt:lpstr>1_Office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Grupo Porto Editora</dc:title>
  <dc:creator>mscosta</dc:creator>
  <cp:lastModifiedBy>dt</cp:lastModifiedBy>
  <cp:revision>799</cp:revision>
  <dcterms:created xsi:type="dcterms:W3CDTF">2010-10-28T14:23:43Z</dcterms:created>
  <dcterms:modified xsi:type="dcterms:W3CDTF">2023-03-02T12:29:36Z</dcterms:modified>
</cp:coreProperties>
</file>